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2159952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6" d="100"/>
          <a:sy n="16" d="100"/>
        </p:scale>
        <p:origin x="263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619965" y="7070108"/>
            <a:ext cx="18359596" cy="15040222"/>
          </a:xfrm>
        </p:spPr>
        <p:txBody>
          <a:bodyPr anchor="b"/>
          <a:lstStyle>
            <a:lvl1pPr algn="ctr">
              <a:defRPr sz="14173"/>
            </a:lvl1pPr>
          </a:lstStyle>
          <a:p>
            <a:r>
              <a:rPr lang="ja-JP" altLang="en-US"/>
              <a:t>マスター タイトルの書式設定</a:t>
            </a:r>
            <a:endParaRPr lang="en-US" dirty="0"/>
          </a:p>
        </p:txBody>
      </p:sp>
      <p:sp>
        <p:nvSpPr>
          <p:cNvPr id="3" name="Subtitle 2"/>
          <p:cNvSpPr>
            <a:spLocks noGrp="1"/>
          </p:cNvSpPr>
          <p:nvPr>
            <p:ph type="subTitle" idx="1"/>
          </p:nvPr>
        </p:nvSpPr>
        <p:spPr>
          <a:xfrm>
            <a:off x="2699941" y="22690338"/>
            <a:ext cx="16199644" cy="10430151"/>
          </a:xfrm>
        </p:spPr>
        <p:txBody>
          <a:bodyPr/>
          <a:lstStyle>
            <a:lvl1pPr marL="0" indent="0" algn="ctr">
              <a:buNone/>
              <a:defRPr sz="5669"/>
            </a:lvl1pPr>
            <a:lvl2pPr marL="1079998" indent="0" algn="ctr">
              <a:buNone/>
              <a:defRPr sz="4724"/>
            </a:lvl2pPr>
            <a:lvl3pPr marL="2159996" indent="0" algn="ctr">
              <a:buNone/>
              <a:defRPr sz="4252"/>
            </a:lvl3pPr>
            <a:lvl4pPr marL="3239994" indent="0" algn="ctr">
              <a:buNone/>
              <a:defRPr sz="3780"/>
            </a:lvl4pPr>
            <a:lvl5pPr marL="4319991" indent="0" algn="ctr">
              <a:buNone/>
              <a:defRPr sz="3780"/>
            </a:lvl5pPr>
            <a:lvl6pPr marL="5399989" indent="0" algn="ctr">
              <a:buNone/>
              <a:defRPr sz="3780"/>
            </a:lvl6pPr>
            <a:lvl7pPr marL="6479987" indent="0" algn="ctr">
              <a:buNone/>
              <a:defRPr sz="3780"/>
            </a:lvl7pPr>
            <a:lvl8pPr marL="7559985" indent="0" algn="ctr">
              <a:buNone/>
              <a:defRPr sz="3780"/>
            </a:lvl8pPr>
            <a:lvl9pPr marL="8639983" indent="0" algn="ctr">
              <a:buNone/>
              <a:defRPr sz="37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49963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170674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457161" y="2300034"/>
            <a:ext cx="4657398" cy="366105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84968" y="2300034"/>
            <a:ext cx="13702199" cy="366105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1687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626236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73719" y="10770172"/>
            <a:ext cx="18629590" cy="17970262"/>
          </a:xfrm>
        </p:spPr>
        <p:txBody>
          <a:bodyPr anchor="b"/>
          <a:lstStyle>
            <a:lvl1pPr>
              <a:defRPr sz="14173"/>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73719" y="28910440"/>
            <a:ext cx="18629590" cy="9450136"/>
          </a:xfrm>
        </p:spPr>
        <p:txBody>
          <a:bodyPr/>
          <a:lstStyle>
            <a:lvl1pPr marL="0" indent="0">
              <a:buNone/>
              <a:defRPr sz="5669">
                <a:solidFill>
                  <a:schemeClr val="tx1"/>
                </a:solidFill>
              </a:defRPr>
            </a:lvl1pPr>
            <a:lvl2pPr marL="1079998" indent="0">
              <a:buNone/>
              <a:defRPr sz="4724">
                <a:solidFill>
                  <a:schemeClr val="tx1">
                    <a:tint val="75000"/>
                  </a:schemeClr>
                </a:solidFill>
              </a:defRPr>
            </a:lvl2pPr>
            <a:lvl3pPr marL="2159996" indent="0">
              <a:buNone/>
              <a:defRPr sz="4252">
                <a:solidFill>
                  <a:schemeClr val="tx1">
                    <a:tint val="75000"/>
                  </a:schemeClr>
                </a:solidFill>
              </a:defRPr>
            </a:lvl3pPr>
            <a:lvl4pPr marL="3239994" indent="0">
              <a:buNone/>
              <a:defRPr sz="3780">
                <a:solidFill>
                  <a:schemeClr val="tx1">
                    <a:tint val="75000"/>
                  </a:schemeClr>
                </a:solidFill>
              </a:defRPr>
            </a:lvl4pPr>
            <a:lvl5pPr marL="4319991" indent="0">
              <a:buNone/>
              <a:defRPr sz="3780">
                <a:solidFill>
                  <a:schemeClr val="tx1">
                    <a:tint val="75000"/>
                  </a:schemeClr>
                </a:solidFill>
              </a:defRPr>
            </a:lvl5pPr>
            <a:lvl6pPr marL="5399989" indent="0">
              <a:buNone/>
              <a:defRPr sz="3780">
                <a:solidFill>
                  <a:schemeClr val="tx1">
                    <a:tint val="75000"/>
                  </a:schemeClr>
                </a:solidFill>
              </a:defRPr>
            </a:lvl6pPr>
            <a:lvl7pPr marL="6479987" indent="0">
              <a:buNone/>
              <a:defRPr sz="3780">
                <a:solidFill>
                  <a:schemeClr val="tx1">
                    <a:tint val="75000"/>
                  </a:schemeClr>
                </a:solidFill>
              </a:defRPr>
            </a:lvl7pPr>
            <a:lvl8pPr marL="7559985" indent="0">
              <a:buNone/>
              <a:defRPr sz="3780">
                <a:solidFill>
                  <a:schemeClr val="tx1">
                    <a:tint val="75000"/>
                  </a:schemeClr>
                </a:solidFill>
              </a:defRPr>
            </a:lvl8pPr>
            <a:lvl9pPr marL="8639983" indent="0">
              <a:buNone/>
              <a:defRPr sz="37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993880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84967" y="11500170"/>
            <a:ext cx="9179798" cy="274104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0934760" y="11500170"/>
            <a:ext cx="9179798" cy="274104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9980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87781" y="2300044"/>
            <a:ext cx="18629590" cy="835012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87783" y="10590160"/>
            <a:ext cx="9137610" cy="5190073"/>
          </a:xfrm>
        </p:spPr>
        <p:txBody>
          <a:bodyPr anchor="b"/>
          <a:lstStyle>
            <a:lvl1pPr marL="0" indent="0">
              <a:buNone/>
              <a:defRPr sz="5669" b="1"/>
            </a:lvl1pPr>
            <a:lvl2pPr marL="1079998" indent="0">
              <a:buNone/>
              <a:defRPr sz="4724" b="1"/>
            </a:lvl2pPr>
            <a:lvl3pPr marL="2159996" indent="0">
              <a:buNone/>
              <a:defRPr sz="4252" b="1"/>
            </a:lvl3pPr>
            <a:lvl4pPr marL="3239994" indent="0">
              <a:buNone/>
              <a:defRPr sz="3780" b="1"/>
            </a:lvl4pPr>
            <a:lvl5pPr marL="4319991" indent="0">
              <a:buNone/>
              <a:defRPr sz="3780" b="1"/>
            </a:lvl5pPr>
            <a:lvl6pPr marL="5399989" indent="0">
              <a:buNone/>
              <a:defRPr sz="3780" b="1"/>
            </a:lvl6pPr>
            <a:lvl7pPr marL="6479987" indent="0">
              <a:buNone/>
              <a:defRPr sz="3780" b="1"/>
            </a:lvl7pPr>
            <a:lvl8pPr marL="7559985" indent="0">
              <a:buNone/>
              <a:defRPr sz="3780" b="1"/>
            </a:lvl8pPr>
            <a:lvl9pPr marL="8639983" indent="0">
              <a:buNone/>
              <a:defRPr sz="3780" b="1"/>
            </a:lvl9pPr>
          </a:lstStyle>
          <a:p>
            <a:pPr lvl="0"/>
            <a:r>
              <a:rPr lang="ja-JP" altLang="en-US"/>
              <a:t>マスター テキストの書式設定</a:t>
            </a:r>
          </a:p>
        </p:txBody>
      </p:sp>
      <p:sp>
        <p:nvSpPr>
          <p:cNvPr id="4" name="Content Placeholder 3"/>
          <p:cNvSpPr>
            <a:spLocks noGrp="1"/>
          </p:cNvSpPr>
          <p:nvPr>
            <p:ph sz="half" idx="2"/>
          </p:nvPr>
        </p:nvSpPr>
        <p:spPr>
          <a:xfrm>
            <a:off x="1487783" y="15780233"/>
            <a:ext cx="9137610" cy="232103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0934761" y="10590160"/>
            <a:ext cx="9182611" cy="5190073"/>
          </a:xfrm>
        </p:spPr>
        <p:txBody>
          <a:bodyPr anchor="b"/>
          <a:lstStyle>
            <a:lvl1pPr marL="0" indent="0">
              <a:buNone/>
              <a:defRPr sz="5669" b="1"/>
            </a:lvl1pPr>
            <a:lvl2pPr marL="1079998" indent="0">
              <a:buNone/>
              <a:defRPr sz="4724" b="1"/>
            </a:lvl2pPr>
            <a:lvl3pPr marL="2159996" indent="0">
              <a:buNone/>
              <a:defRPr sz="4252" b="1"/>
            </a:lvl3pPr>
            <a:lvl4pPr marL="3239994" indent="0">
              <a:buNone/>
              <a:defRPr sz="3780" b="1"/>
            </a:lvl4pPr>
            <a:lvl5pPr marL="4319991" indent="0">
              <a:buNone/>
              <a:defRPr sz="3780" b="1"/>
            </a:lvl5pPr>
            <a:lvl6pPr marL="5399989" indent="0">
              <a:buNone/>
              <a:defRPr sz="3780" b="1"/>
            </a:lvl6pPr>
            <a:lvl7pPr marL="6479987" indent="0">
              <a:buNone/>
              <a:defRPr sz="3780" b="1"/>
            </a:lvl7pPr>
            <a:lvl8pPr marL="7559985" indent="0">
              <a:buNone/>
              <a:defRPr sz="3780" b="1"/>
            </a:lvl8pPr>
            <a:lvl9pPr marL="8639983" indent="0">
              <a:buNone/>
              <a:defRPr sz="3780" b="1"/>
            </a:lvl9pPr>
          </a:lstStyle>
          <a:p>
            <a:pPr lvl="0"/>
            <a:r>
              <a:rPr lang="ja-JP" altLang="en-US"/>
              <a:t>マスター テキストの書式設定</a:t>
            </a:r>
          </a:p>
        </p:txBody>
      </p:sp>
      <p:sp>
        <p:nvSpPr>
          <p:cNvPr id="6" name="Content Placeholder 5"/>
          <p:cNvSpPr>
            <a:spLocks noGrp="1"/>
          </p:cNvSpPr>
          <p:nvPr>
            <p:ph sz="quarter" idx="4"/>
          </p:nvPr>
        </p:nvSpPr>
        <p:spPr>
          <a:xfrm>
            <a:off x="10934761" y="15780233"/>
            <a:ext cx="9182611" cy="2321034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58448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8133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479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87781" y="2880042"/>
            <a:ext cx="6966409" cy="10080149"/>
          </a:xfrm>
        </p:spPr>
        <p:txBody>
          <a:bodyPr anchor="b"/>
          <a:lstStyle>
            <a:lvl1pPr>
              <a:defRPr sz="7559"/>
            </a:lvl1pPr>
          </a:lstStyle>
          <a:p>
            <a:r>
              <a:rPr lang="ja-JP" altLang="en-US"/>
              <a:t>マスター タイトルの書式設定</a:t>
            </a:r>
            <a:endParaRPr lang="en-US" dirty="0"/>
          </a:p>
        </p:txBody>
      </p:sp>
      <p:sp>
        <p:nvSpPr>
          <p:cNvPr id="3" name="Content Placeholder 2"/>
          <p:cNvSpPr>
            <a:spLocks noGrp="1"/>
          </p:cNvSpPr>
          <p:nvPr>
            <p:ph idx="1"/>
          </p:nvPr>
        </p:nvSpPr>
        <p:spPr>
          <a:xfrm>
            <a:off x="9182611" y="6220102"/>
            <a:ext cx="10934760" cy="30700453"/>
          </a:xfrm>
        </p:spPr>
        <p:txBody>
          <a:bodyPr/>
          <a:lstStyle>
            <a:lvl1pPr>
              <a:defRPr sz="7559"/>
            </a:lvl1pPr>
            <a:lvl2pPr>
              <a:defRPr sz="6614"/>
            </a:lvl2pPr>
            <a:lvl3pPr>
              <a:defRPr sz="5669"/>
            </a:lvl3pPr>
            <a:lvl4pPr>
              <a:defRPr sz="4724"/>
            </a:lvl4pPr>
            <a:lvl5pPr>
              <a:defRPr sz="4724"/>
            </a:lvl5pPr>
            <a:lvl6pPr>
              <a:defRPr sz="4724"/>
            </a:lvl6pPr>
            <a:lvl7pPr>
              <a:defRPr sz="4724"/>
            </a:lvl7pPr>
            <a:lvl8pPr>
              <a:defRPr sz="4724"/>
            </a:lvl8pPr>
            <a:lvl9pPr>
              <a:defRPr sz="4724"/>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87781" y="12960191"/>
            <a:ext cx="6966409" cy="24010358"/>
          </a:xfrm>
        </p:spPr>
        <p:txBody>
          <a:bodyPr/>
          <a:lstStyle>
            <a:lvl1pPr marL="0" indent="0">
              <a:buNone/>
              <a:defRPr sz="3780"/>
            </a:lvl1pPr>
            <a:lvl2pPr marL="1079998" indent="0">
              <a:buNone/>
              <a:defRPr sz="3307"/>
            </a:lvl2pPr>
            <a:lvl3pPr marL="2159996" indent="0">
              <a:buNone/>
              <a:defRPr sz="2835"/>
            </a:lvl3pPr>
            <a:lvl4pPr marL="3239994" indent="0">
              <a:buNone/>
              <a:defRPr sz="2362"/>
            </a:lvl4pPr>
            <a:lvl5pPr marL="4319991" indent="0">
              <a:buNone/>
              <a:defRPr sz="2362"/>
            </a:lvl5pPr>
            <a:lvl6pPr marL="5399989" indent="0">
              <a:buNone/>
              <a:defRPr sz="2362"/>
            </a:lvl6pPr>
            <a:lvl7pPr marL="6479987" indent="0">
              <a:buNone/>
              <a:defRPr sz="2362"/>
            </a:lvl7pPr>
            <a:lvl8pPr marL="7559985" indent="0">
              <a:buNone/>
              <a:defRPr sz="2362"/>
            </a:lvl8pPr>
            <a:lvl9pPr marL="8639983" indent="0">
              <a:buNone/>
              <a:defRPr sz="236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6903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87781" y="2880042"/>
            <a:ext cx="6966409" cy="10080149"/>
          </a:xfrm>
        </p:spPr>
        <p:txBody>
          <a:bodyPr anchor="b"/>
          <a:lstStyle>
            <a:lvl1pPr>
              <a:defRPr sz="755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182611" y="6220102"/>
            <a:ext cx="10934760" cy="30700453"/>
          </a:xfrm>
        </p:spPr>
        <p:txBody>
          <a:bodyPr anchor="t"/>
          <a:lstStyle>
            <a:lvl1pPr marL="0" indent="0">
              <a:buNone/>
              <a:defRPr sz="7559"/>
            </a:lvl1pPr>
            <a:lvl2pPr marL="1079998" indent="0">
              <a:buNone/>
              <a:defRPr sz="6614"/>
            </a:lvl2pPr>
            <a:lvl3pPr marL="2159996" indent="0">
              <a:buNone/>
              <a:defRPr sz="5669"/>
            </a:lvl3pPr>
            <a:lvl4pPr marL="3239994" indent="0">
              <a:buNone/>
              <a:defRPr sz="4724"/>
            </a:lvl4pPr>
            <a:lvl5pPr marL="4319991" indent="0">
              <a:buNone/>
              <a:defRPr sz="4724"/>
            </a:lvl5pPr>
            <a:lvl6pPr marL="5399989" indent="0">
              <a:buNone/>
              <a:defRPr sz="4724"/>
            </a:lvl6pPr>
            <a:lvl7pPr marL="6479987" indent="0">
              <a:buNone/>
              <a:defRPr sz="4724"/>
            </a:lvl7pPr>
            <a:lvl8pPr marL="7559985" indent="0">
              <a:buNone/>
              <a:defRPr sz="4724"/>
            </a:lvl8pPr>
            <a:lvl9pPr marL="8639983" indent="0">
              <a:buNone/>
              <a:defRPr sz="4724"/>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87781" y="12960191"/>
            <a:ext cx="6966409" cy="24010358"/>
          </a:xfrm>
        </p:spPr>
        <p:txBody>
          <a:bodyPr/>
          <a:lstStyle>
            <a:lvl1pPr marL="0" indent="0">
              <a:buNone/>
              <a:defRPr sz="3780"/>
            </a:lvl1pPr>
            <a:lvl2pPr marL="1079998" indent="0">
              <a:buNone/>
              <a:defRPr sz="3307"/>
            </a:lvl2pPr>
            <a:lvl3pPr marL="2159996" indent="0">
              <a:buNone/>
              <a:defRPr sz="2835"/>
            </a:lvl3pPr>
            <a:lvl4pPr marL="3239994" indent="0">
              <a:buNone/>
              <a:defRPr sz="2362"/>
            </a:lvl4pPr>
            <a:lvl5pPr marL="4319991" indent="0">
              <a:buNone/>
              <a:defRPr sz="2362"/>
            </a:lvl5pPr>
            <a:lvl6pPr marL="5399989" indent="0">
              <a:buNone/>
              <a:defRPr sz="2362"/>
            </a:lvl6pPr>
            <a:lvl7pPr marL="6479987" indent="0">
              <a:buNone/>
              <a:defRPr sz="2362"/>
            </a:lvl7pPr>
            <a:lvl8pPr marL="7559985" indent="0">
              <a:buNone/>
              <a:defRPr sz="2362"/>
            </a:lvl8pPr>
            <a:lvl9pPr marL="8639983" indent="0">
              <a:buNone/>
              <a:defRPr sz="236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59539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84968" y="2300044"/>
            <a:ext cx="18629590" cy="835012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84968" y="11500170"/>
            <a:ext cx="18629590" cy="2741040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484967" y="40040601"/>
            <a:ext cx="4859893" cy="2300034"/>
          </a:xfrm>
          <a:prstGeom prst="rect">
            <a:avLst/>
          </a:prstGeom>
        </p:spPr>
        <p:txBody>
          <a:bodyPr vert="horz" lIns="91440" tIns="45720" rIns="91440" bIns="45720" rtlCol="0" anchor="ctr"/>
          <a:lstStyle>
            <a:lvl1pPr algn="l">
              <a:defRPr sz="2835">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7154843" y="40040601"/>
            <a:ext cx="7289840" cy="2300034"/>
          </a:xfrm>
          <a:prstGeom prst="rect">
            <a:avLst/>
          </a:prstGeom>
        </p:spPr>
        <p:txBody>
          <a:bodyPr vert="horz" lIns="91440" tIns="45720" rIns="91440" bIns="45720" rtlCol="0" anchor="ctr"/>
          <a:lstStyle>
            <a:lvl1pPr algn="ctr">
              <a:defRPr sz="2835">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254665" y="40040601"/>
            <a:ext cx="4859893" cy="2300034"/>
          </a:xfrm>
          <a:prstGeom prst="rect">
            <a:avLst/>
          </a:prstGeom>
        </p:spPr>
        <p:txBody>
          <a:bodyPr vert="horz" lIns="91440" tIns="45720" rIns="91440" bIns="45720" rtlCol="0" anchor="ctr"/>
          <a:lstStyle>
            <a:lvl1pPr algn="r">
              <a:defRPr sz="2835">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401519818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159996" rtl="0" eaLnBrk="1" latinLnBrk="0" hangingPunct="1">
        <a:lnSpc>
          <a:spcPct val="90000"/>
        </a:lnSpc>
        <a:spcBef>
          <a:spcPct val="0"/>
        </a:spcBef>
        <a:buNone/>
        <a:defRPr kumimoji="1" sz="10394" kern="1200">
          <a:solidFill>
            <a:schemeClr val="tx1"/>
          </a:solidFill>
          <a:latin typeface="+mj-lt"/>
          <a:ea typeface="+mj-ea"/>
          <a:cs typeface="+mj-cs"/>
        </a:defRPr>
      </a:lvl1pPr>
    </p:titleStyle>
    <p:bodyStyle>
      <a:lvl1pPr marL="539999" indent="-539999" algn="l" defTabSz="2159996" rtl="0" eaLnBrk="1" latinLnBrk="0" hangingPunct="1">
        <a:lnSpc>
          <a:spcPct val="90000"/>
        </a:lnSpc>
        <a:spcBef>
          <a:spcPts val="2362"/>
        </a:spcBef>
        <a:buFont typeface="Arial" panose="020B0604020202020204" pitchFamily="34" charset="0"/>
        <a:buChar char="•"/>
        <a:defRPr kumimoji="1" sz="6614" kern="1200">
          <a:solidFill>
            <a:schemeClr val="tx1"/>
          </a:solidFill>
          <a:latin typeface="+mn-lt"/>
          <a:ea typeface="+mn-ea"/>
          <a:cs typeface="+mn-cs"/>
        </a:defRPr>
      </a:lvl1pPr>
      <a:lvl2pPr marL="1619997" indent="-539999" algn="l" defTabSz="2159996" rtl="0" eaLnBrk="1" latinLnBrk="0" hangingPunct="1">
        <a:lnSpc>
          <a:spcPct val="90000"/>
        </a:lnSpc>
        <a:spcBef>
          <a:spcPts val="1181"/>
        </a:spcBef>
        <a:buFont typeface="Arial" panose="020B0604020202020204" pitchFamily="34" charset="0"/>
        <a:buChar char="•"/>
        <a:defRPr kumimoji="1" sz="5669" kern="1200">
          <a:solidFill>
            <a:schemeClr val="tx1"/>
          </a:solidFill>
          <a:latin typeface="+mn-lt"/>
          <a:ea typeface="+mn-ea"/>
          <a:cs typeface="+mn-cs"/>
        </a:defRPr>
      </a:lvl2pPr>
      <a:lvl3pPr marL="2699995" indent="-539999" algn="l" defTabSz="2159996" rtl="0" eaLnBrk="1" latinLnBrk="0" hangingPunct="1">
        <a:lnSpc>
          <a:spcPct val="90000"/>
        </a:lnSpc>
        <a:spcBef>
          <a:spcPts val="1181"/>
        </a:spcBef>
        <a:buFont typeface="Arial" panose="020B0604020202020204" pitchFamily="34" charset="0"/>
        <a:buChar char="•"/>
        <a:defRPr kumimoji="1" sz="4724" kern="1200">
          <a:solidFill>
            <a:schemeClr val="tx1"/>
          </a:solidFill>
          <a:latin typeface="+mn-lt"/>
          <a:ea typeface="+mn-ea"/>
          <a:cs typeface="+mn-cs"/>
        </a:defRPr>
      </a:lvl3pPr>
      <a:lvl4pPr marL="3779992"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4pPr>
      <a:lvl5pPr marL="4859990"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5pPr>
      <a:lvl6pPr marL="5939988"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6pPr>
      <a:lvl7pPr marL="7019986"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7pPr>
      <a:lvl8pPr marL="8099984"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8pPr>
      <a:lvl9pPr marL="9179982" indent="-539999" algn="l" defTabSz="2159996" rtl="0" eaLnBrk="1" latinLnBrk="0" hangingPunct="1">
        <a:lnSpc>
          <a:spcPct val="90000"/>
        </a:lnSpc>
        <a:spcBef>
          <a:spcPts val="1181"/>
        </a:spcBef>
        <a:buFont typeface="Arial" panose="020B0604020202020204" pitchFamily="34" charset="0"/>
        <a:buChar char="•"/>
        <a:defRPr kumimoji="1" sz="4252" kern="1200">
          <a:solidFill>
            <a:schemeClr val="tx1"/>
          </a:solidFill>
          <a:latin typeface="+mn-lt"/>
          <a:ea typeface="+mn-ea"/>
          <a:cs typeface="+mn-cs"/>
        </a:defRPr>
      </a:lvl9pPr>
    </p:bodyStyle>
    <p:otherStyle>
      <a:defPPr>
        <a:defRPr lang="en-US"/>
      </a:defPPr>
      <a:lvl1pPr marL="0" algn="l" defTabSz="2159996" rtl="0" eaLnBrk="1" latinLnBrk="0" hangingPunct="1">
        <a:defRPr kumimoji="1" sz="4252" kern="1200">
          <a:solidFill>
            <a:schemeClr val="tx1"/>
          </a:solidFill>
          <a:latin typeface="+mn-lt"/>
          <a:ea typeface="+mn-ea"/>
          <a:cs typeface="+mn-cs"/>
        </a:defRPr>
      </a:lvl1pPr>
      <a:lvl2pPr marL="1079998" algn="l" defTabSz="2159996" rtl="0" eaLnBrk="1" latinLnBrk="0" hangingPunct="1">
        <a:defRPr kumimoji="1" sz="4252" kern="1200">
          <a:solidFill>
            <a:schemeClr val="tx1"/>
          </a:solidFill>
          <a:latin typeface="+mn-lt"/>
          <a:ea typeface="+mn-ea"/>
          <a:cs typeface="+mn-cs"/>
        </a:defRPr>
      </a:lvl2pPr>
      <a:lvl3pPr marL="2159996" algn="l" defTabSz="2159996" rtl="0" eaLnBrk="1" latinLnBrk="0" hangingPunct="1">
        <a:defRPr kumimoji="1" sz="4252" kern="1200">
          <a:solidFill>
            <a:schemeClr val="tx1"/>
          </a:solidFill>
          <a:latin typeface="+mn-lt"/>
          <a:ea typeface="+mn-ea"/>
          <a:cs typeface="+mn-cs"/>
        </a:defRPr>
      </a:lvl3pPr>
      <a:lvl4pPr marL="3239994" algn="l" defTabSz="2159996" rtl="0" eaLnBrk="1" latinLnBrk="0" hangingPunct="1">
        <a:defRPr kumimoji="1" sz="4252" kern="1200">
          <a:solidFill>
            <a:schemeClr val="tx1"/>
          </a:solidFill>
          <a:latin typeface="+mn-lt"/>
          <a:ea typeface="+mn-ea"/>
          <a:cs typeface="+mn-cs"/>
        </a:defRPr>
      </a:lvl4pPr>
      <a:lvl5pPr marL="4319991" algn="l" defTabSz="2159996" rtl="0" eaLnBrk="1" latinLnBrk="0" hangingPunct="1">
        <a:defRPr kumimoji="1" sz="4252" kern="1200">
          <a:solidFill>
            <a:schemeClr val="tx1"/>
          </a:solidFill>
          <a:latin typeface="+mn-lt"/>
          <a:ea typeface="+mn-ea"/>
          <a:cs typeface="+mn-cs"/>
        </a:defRPr>
      </a:lvl5pPr>
      <a:lvl6pPr marL="5399989" algn="l" defTabSz="2159996" rtl="0" eaLnBrk="1" latinLnBrk="0" hangingPunct="1">
        <a:defRPr kumimoji="1" sz="4252" kern="1200">
          <a:solidFill>
            <a:schemeClr val="tx1"/>
          </a:solidFill>
          <a:latin typeface="+mn-lt"/>
          <a:ea typeface="+mn-ea"/>
          <a:cs typeface="+mn-cs"/>
        </a:defRPr>
      </a:lvl6pPr>
      <a:lvl7pPr marL="6479987" algn="l" defTabSz="2159996" rtl="0" eaLnBrk="1" latinLnBrk="0" hangingPunct="1">
        <a:defRPr kumimoji="1" sz="4252" kern="1200">
          <a:solidFill>
            <a:schemeClr val="tx1"/>
          </a:solidFill>
          <a:latin typeface="+mn-lt"/>
          <a:ea typeface="+mn-ea"/>
          <a:cs typeface="+mn-cs"/>
        </a:defRPr>
      </a:lvl7pPr>
      <a:lvl8pPr marL="7559985" algn="l" defTabSz="2159996" rtl="0" eaLnBrk="1" latinLnBrk="0" hangingPunct="1">
        <a:defRPr kumimoji="1" sz="4252" kern="1200">
          <a:solidFill>
            <a:schemeClr val="tx1"/>
          </a:solidFill>
          <a:latin typeface="+mn-lt"/>
          <a:ea typeface="+mn-ea"/>
          <a:cs typeface="+mn-cs"/>
        </a:defRPr>
      </a:lvl8pPr>
      <a:lvl9pPr marL="8639983" algn="l" defTabSz="2159996" rtl="0" eaLnBrk="1" latinLnBrk="0" hangingPunct="1">
        <a:defRPr kumimoji="1" sz="42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1" y="0"/>
            <a:ext cx="4798800" cy="47988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38"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4798800" y="0"/>
            <a:ext cx="16800724" cy="47988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38"/>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78506" y="1049069"/>
            <a:ext cx="5293773" cy="3453894"/>
          </a:xfrm>
          <a:prstGeom prst="rect">
            <a:avLst/>
          </a:prstGeom>
          <a:noFill/>
        </p:spPr>
        <p:txBody>
          <a:bodyPr wrap="square" rtlCol="0">
            <a:spAutoFit/>
          </a:bodyPr>
          <a:lstStyle/>
          <a:p>
            <a:pPr algn="ctr"/>
            <a:r>
              <a:rPr kumimoji="1" lang="ja-JP" altLang="en-US" sz="6990" dirty="0">
                <a:latin typeface="+mn-ea"/>
              </a:rPr>
              <a:t>演題</a:t>
            </a:r>
            <a:endParaRPr kumimoji="1" lang="en-US" altLang="ja-JP" sz="6990" dirty="0">
              <a:latin typeface="+mn-ea"/>
            </a:endParaRPr>
          </a:p>
          <a:p>
            <a:pPr algn="ctr"/>
            <a:r>
              <a:rPr kumimoji="1" lang="ja-JP" altLang="en-US" sz="6990" dirty="0">
                <a:latin typeface="+mn-ea"/>
              </a:rPr>
              <a:t>番号</a:t>
            </a:r>
            <a:endParaRPr kumimoji="1" lang="en-US" altLang="ja-JP" sz="6990" dirty="0">
              <a:latin typeface="+mn-ea"/>
            </a:endParaRPr>
          </a:p>
          <a:p>
            <a:pPr algn="ctr"/>
            <a:r>
              <a:rPr kumimoji="1" lang="en-US" altLang="ja-JP" sz="3932" dirty="0">
                <a:latin typeface="+mn-ea"/>
              </a:rPr>
              <a:t>200mm×200mm</a:t>
            </a:r>
          </a:p>
          <a:p>
            <a:pPr algn="ctr"/>
            <a:r>
              <a:rPr kumimoji="1" lang="en-US" altLang="ja-JP" sz="3932" dirty="0">
                <a:latin typeface="+mn-ea"/>
              </a:rPr>
              <a:t>66%</a:t>
            </a:r>
            <a:r>
              <a:rPr kumimoji="1" lang="ja-JP" altLang="en-US" sz="3932" dirty="0">
                <a:latin typeface="+mn-ea"/>
              </a:rPr>
              <a:t>のサイズ</a:t>
            </a: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1" y="13739875"/>
            <a:ext cx="21599525" cy="1773114"/>
          </a:xfrm>
          <a:prstGeom prst="rect">
            <a:avLst/>
          </a:prstGeom>
          <a:noFill/>
        </p:spPr>
        <p:txBody>
          <a:bodyPr wrap="square" rtlCol="0">
            <a:spAutoFit/>
          </a:bodyPr>
          <a:lstStyle/>
          <a:p>
            <a:pPr algn="ctr"/>
            <a:r>
              <a:rPr kumimoji="1" lang="ja-JP" altLang="en-US" sz="6990" dirty="0">
                <a:latin typeface="+mn-ea"/>
              </a:rPr>
              <a:t>本文</a:t>
            </a:r>
            <a:endParaRPr kumimoji="1" lang="en-US" altLang="ja-JP" sz="6990" dirty="0">
              <a:latin typeface="+mn-ea"/>
            </a:endParaRPr>
          </a:p>
          <a:p>
            <a:pPr algn="ctr"/>
            <a:r>
              <a:rPr lang="en-US" altLang="ja-JP" sz="3932" dirty="0">
                <a:latin typeface="+mn-ea"/>
              </a:rPr>
              <a:t>1700mm×900mm</a:t>
            </a:r>
            <a:endParaRPr kumimoji="1" lang="ja-JP" altLang="en-US" sz="3932" dirty="0">
              <a:latin typeface="+mn-ea"/>
            </a:endParaRP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7697005" y="2570008"/>
            <a:ext cx="9837017" cy="2051652"/>
          </a:xfrm>
          <a:prstGeom prst="rect">
            <a:avLst/>
          </a:prstGeom>
          <a:noFill/>
        </p:spPr>
        <p:txBody>
          <a:bodyPr wrap="square" rtlCol="0">
            <a:spAutoFit/>
          </a:bodyPr>
          <a:lstStyle/>
          <a:p>
            <a:pPr algn="ctr"/>
            <a:r>
              <a:rPr lang="ja-JP" altLang="en-US" sz="4400" b="1" dirty="0">
                <a:solidFill>
                  <a:schemeClr val="bg1"/>
                </a:solidFill>
              </a:rPr>
              <a:t>タイトルエリア</a:t>
            </a:r>
            <a:br>
              <a:rPr lang="en-US" altLang="ja-JP" sz="4400" dirty="0">
                <a:solidFill>
                  <a:schemeClr val="bg1"/>
                </a:solidFill>
              </a:rPr>
            </a:br>
            <a:r>
              <a:rPr kumimoji="1" lang="en-US" altLang="ja-JP" sz="4400" dirty="0">
                <a:solidFill>
                  <a:schemeClr val="bg1"/>
                </a:solidFill>
                <a:latin typeface="+mn-ea"/>
              </a:rPr>
              <a:t>200mm× 800mm</a:t>
            </a:r>
            <a:endParaRPr kumimoji="1" lang="ja-JP" altLang="en-US" sz="4400" dirty="0">
              <a:solidFill>
                <a:schemeClr val="bg1"/>
              </a:solidFill>
              <a:latin typeface="+mn-ea"/>
            </a:endParaRPr>
          </a:p>
          <a:p>
            <a:pPr algn="ctr"/>
            <a:r>
              <a:rPr kumimoji="1" lang="en-US" altLang="ja-JP" sz="3932" dirty="0">
                <a:solidFill>
                  <a:schemeClr val="bg1"/>
                </a:solidFill>
                <a:latin typeface="+mn-ea"/>
              </a:rPr>
              <a:t>66%</a:t>
            </a:r>
            <a:r>
              <a:rPr kumimoji="1" lang="ja-JP" altLang="en-US" sz="3932" dirty="0">
                <a:solidFill>
                  <a:schemeClr val="bg1"/>
                </a:solidFill>
                <a:latin typeface="+mn-ea"/>
              </a:rPr>
              <a:t>のサイズ</a:t>
            </a: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0" y="18476946"/>
            <a:ext cx="21599525" cy="1885131"/>
          </a:xfrm>
          <a:prstGeom prst="rect">
            <a:avLst/>
          </a:prstGeom>
          <a:noFill/>
        </p:spPr>
        <p:txBody>
          <a:bodyPr wrap="square" rtlCol="0">
            <a:spAutoFit/>
          </a:bodyPr>
          <a:lstStyle/>
          <a:p>
            <a:pPr algn="ctr"/>
            <a:r>
              <a:rPr kumimoji="1" lang="ja-JP" altLang="en-US" sz="5825" dirty="0">
                <a:latin typeface="+mn-ea"/>
              </a:rPr>
              <a:t>白いスライドスペースの中に配置してください。</a:t>
            </a:r>
            <a:endParaRPr kumimoji="1" lang="en-US" altLang="ja-JP" sz="5825" dirty="0">
              <a:latin typeface="+mn-ea"/>
            </a:endParaRPr>
          </a:p>
          <a:p>
            <a:pPr algn="ctr"/>
            <a:r>
              <a:rPr kumimoji="1" lang="ja-JP" altLang="en-US" sz="5825" dirty="0">
                <a:latin typeface="+mn-ea"/>
              </a:rPr>
              <a:t>外にはみ出た部分は印刷されません。</a:t>
            </a:r>
            <a:endParaRPr kumimoji="1" lang="en-US" altLang="ja-JP" sz="5825"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0" y="5873201"/>
            <a:ext cx="21521019" cy="5547801"/>
          </a:xfrm>
          <a:prstGeom prst="rect">
            <a:avLst/>
          </a:prstGeom>
          <a:noFill/>
        </p:spPr>
        <p:txBody>
          <a:bodyPr wrap="square" rtlCol="0">
            <a:spAutoFit/>
          </a:bodyPr>
          <a:lstStyle/>
          <a:p>
            <a:pPr algn="ctr"/>
            <a:r>
              <a:rPr kumimoji="1" lang="ja-JP" altLang="en-US" sz="10701" dirty="0">
                <a:latin typeface="+mn-ea"/>
              </a:rPr>
              <a:t>定形外サイズ</a:t>
            </a:r>
            <a:endParaRPr kumimoji="1" lang="en-US" altLang="ja-JP" sz="10701" dirty="0">
              <a:latin typeface="+mn-ea"/>
            </a:endParaRPr>
          </a:p>
          <a:p>
            <a:pPr algn="ctr"/>
            <a:r>
              <a:rPr kumimoji="1" lang="en-US" altLang="ja-JP" sz="10701" dirty="0">
                <a:latin typeface="+mn-ea"/>
              </a:rPr>
              <a:t>1800mm×900mm</a:t>
            </a:r>
          </a:p>
          <a:p>
            <a:pPr algn="ctr"/>
            <a:r>
              <a:rPr kumimoji="1" lang="en-US" altLang="ja-JP" sz="7200" dirty="0">
                <a:latin typeface="+mn-ea"/>
              </a:rPr>
              <a:t>66%</a:t>
            </a:r>
            <a:r>
              <a:rPr kumimoji="1" lang="ja-JP" altLang="en-US" sz="7200" dirty="0">
                <a:latin typeface="+mn-ea"/>
              </a:rPr>
              <a:t>のサイズ</a:t>
            </a:r>
            <a:endParaRPr kumimoji="1" lang="en-US" altLang="ja-JP" sz="7200" dirty="0">
              <a:latin typeface="+mn-ea"/>
            </a:endParaRPr>
          </a:p>
          <a:p>
            <a:pPr algn="ctr"/>
            <a:r>
              <a:rPr kumimoji="1" lang="ja-JP" altLang="en-US" sz="7200" dirty="0">
                <a:latin typeface="+mn-ea"/>
              </a:rPr>
              <a:t>（</a:t>
            </a:r>
            <a:r>
              <a:rPr kumimoji="1" lang="en-US" altLang="ja-JP" sz="7200" dirty="0">
                <a:latin typeface="+mn-ea"/>
              </a:rPr>
              <a:t>1200mm×600mm</a:t>
            </a:r>
            <a:r>
              <a:rPr kumimoji="1" lang="ja-JP" altLang="en-US" sz="7200" dirty="0">
                <a:latin typeface="+mn-ea"/>
              </a:rPr>
              <a:t>）</a:t>
            </a:r>
            <a:endParaRPr kumimoji="1" lang="ja-JP" altLang="en-US" sz="6849" dirty="0"/>
          </a:p>
        </p:txBody>
      </p:sp>
      <p:sp>
        <p:nvSpPr>
          <p:cNvPr id="2" name="テキスト ボックス 1">
            <a:extLst>
              <a:ext uri="{FF2B5EF4-FFF2-40B4-BE49-F238E27FC236}">
                <a16:creationId xmlns:a16="http://schemas.microsoft.com/office/drawing/2014/main" id="{48C2154B-129C-4DD5-A62C-097A316F8073}"/>
              </a:ext>
            </a:extLst>
          </p:cNvPr>
          <p:cNvSpPr txBox="1"/>
          <p:nvPr/>
        </p:nvSpPr>
        <p:spPr>
          <a:xfrm>
            <a:off x="-15985157" y="255302"/>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3" name="テキスト ボックス 2">
            <a:extLst>
              <a:ext uri="{FF2B5EF4-FFF2-40B4-BE49-F238E27FC236}">
                <a16:creationId xmlns:a16="http://schemas.microsoft.com/office/drawing/2014/main" id="{7B28962D-0BDB-9118-4A40-76CA13FEFF27}"/>
              </a:ext>
            </a:extLst>
          </p:cNvPr>
          <p:cNvSpPr txBox="1"/>
          <p:nvPr/>
        </p:nvSpPr>
        <p:spPr>
          <a:xfrm>
            <a:off x="-16115008" y="2099786"/>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4" name="テキスト ボックス 3">
            <a:extLst>
              <a:ext uri="{FF2B5EF4-FFF2-40B4-BE49-F238E27FC236}">
                <a16:creationId xmlns:a16="http://schemas.microsoft.com/office/drawing/2014/main" id="{BE604879-C700-1AA0-1CB8-CD3115C02EFD}"/>
              </a:ext>
            </a:extLst>
          </p:cNvPr>
          <p:cNvSpPr txBox="1"/>
          <p:nvPr/>
        </p:nvSpPr>
        <p:spPr>
          <a:xfrm>
            <a:off x="-15985157" y="11413975"/>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9" name="テキスト ボックス 8">
            <a:extLst>
              <a:ext uri="{FF2B5EF4-FFF2-40B4-BE49-F238E27FC236}">
                <a16:creationId xmlns:a16="http://schemas.microsoft.com/office/drawing/2014/main" id="{2E9112F3-20D6-77B2-3CF6-93E29EC2BE78}"/>
              </a:ext>
            </a:extLst>
          </p:cNvPr>
          <p:cNvSpPr txBox="1"/>
          <p:nvPr/>
        </p:nvSpPr>
        <p:spPr>
          <a:xfrm>
            <a:off x="-15985157" y="12862755"/>
            <a:ext cx="14355802" cy="9657900"/>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5300" dirty="0">
                <a:latin typeface="+mn-ea"/>
              </a:rPr>
              <a:t>80</a:t>
            </a:r>
            <a:r>
              <a:rPr kumimoji="1" lang="ja-JP" altLang="en-US" sz="5300" dirty="0">
                <a:latin typeface="+mn-ea"/>
              </a:rPr>
              <a:t>ポイント前後</a:t>
            </a:r>
            <a:endParaRPr kumimoji="1" lang="en-US" altLang="ja-JP" sz="53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60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2600" dirty="0">
                <a:latin typeface="+mn-ea"/>
              </a:rPr>
              <a:t>40</a:t>
            </a:r>
            <a:r>
              <a:rPr kumimoji="1" lang="ja-JP" altLang="en-US" sz="2600" dirty="0">
                <a:latin typeface="+mn-ea"/>
              </a:rPr>
              <a:t>ポイント前後</a:t>
            </a:r>
            <a:endParaRPr kumimoji="1" lang="en-US" altLang="ja-JP" sz="26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13" name="テキスト ボックス 12">
            <a:extLst>
              <a:ext uri="{FF2B5EF4-FFF2-40B4-BE49-F238E27FC236}">
                <a16:creationId xmlns:a16="http://schemas.microsoft.com/office/drawing/2014/main" id="{EF86B299-BE5B-0359-D0CD-B53FC1B2F67A}"/>
              </a:ext>
            </a:extLst>
          </p:cNvPr>
          <p:cNvSpPr txBox="1"/>
          <p:nvPr/>
        </p:nvSpPr>
        <p:spPr>
          <a:xfrm>
            <a:off x="-16115008" y="22572648"/>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DA43DA59-7DA5-6C45-3276-286353DEFAA6}"/>
              </a:ext>
            </a:extLst>
          </p:cNvPr>
          <p:cNvSpPr txBox="1"/>
          <p:nvPr/>
        </p:nvSpPr>
        <p:spPr>
          <a:xfrm>
            <a:off x="-15547007" y="24092929"/>
            <a:ext cx="14355802" cy="15788938"/>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150%</a:t>
            </a:r>
            <a:r>
              <a:rPr kumimoji="1" lang="ja-JP" altLang="en-US" sz="6000" dirty="0">
                <a:latin typeface="+mn-ea"/>
              </a:rPr>
              <a:t>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15" name="テキスト ボックス 14">
            <a:extLst>
              <a:ext uri="{FF2B5EF4-FFF2-40B4-BE49-F238E27FC236}">
                <a16:creationId xmlns:a16="http://schemas.microsoft.com/office/drawing/2014/main" id="{CE780EBC-F70D-6BC3-985F-06DB4CA5BEE5}"/>
              </a:ext>
            </a:extLst>
          </p:cNvPr>
          <p:cNvSpPr txBox="1"/>
          <p:nvPr/>
        </p:nvSpPr>
        <p:spPr>
          <a:xfrm>
            <a:off x="23150374" y="249175"/>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16" name="テキスト ボックス 15">
            <a:extLst>
              <a:ext uri="{FF2B5EF4-FFF2-40B4-BE49-F238E27FC236}">
                <a16:creationId xmlns:a16="http://schemas.microsoft.com/office/drawing/2014/main" id="{D5B3D201-11D8-492C-5D96-1F5E22DAC08F}"/>
              </a:ext>
            </a:extLst>
          </p:cNvPr>
          <p:cNvSpPr txBox="1"/>
          <p:nvPr/>
        </p:nvSpPr>
        <p:spPr>
          <a:xfrm>
            <a:off x="23150374" y="1980151"/>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7" name="テキスト ボックス 16">
            <a:extLst>
              <a:ext uri="{FF2B5EF4-FFF2-40B4-BE49-F238E27FC236}">
                <a16:creationId xmlns:a16="http://schemas.microsoft.com/office/drawing/2014/main" id="{91FD7755-11C3-6DF4-2303-06F10B39A675}"/>
              </a:ext>
            </a:extLst>
          </p:cNvPr>
          <p:cNvSpPr txBox="1"/>
          <p:nvPr/>
        </p:nvSpPr>
        <p:spPr>
          <a:xfrm>
            <a:off x="23150374" y="23057813"/>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8" name="グループ化 17">
            <a:extLst>
              <a:ext uri="{FF2B5EF4-FFF2-40B4-BE49-F238E27FC236}">
                <a16:creationId xmlns:a16="http://schemas.microsoft.com/office/drawing/2014/main" id="{747F04E1-680F-E667-1516-AC7808888DD0}"/>
              </a:ext>
            </a:extLst>
          </p:cNvPr>
          <p:cNvGrpSpPr/>
          <p:nvPr/>
        </p:nvGrpSpPr>
        <p:grpSpPr>
          <a:xfrm>
            <a:off x="24337088" y="34490833"/>
            <a:ext cx="9119257" cy="6050862"/>
            <a:chOff x="32981243" y="34754334"/>
            <a:chExt cx="11982371" cy="6972300"/>
          </a:xfrm>
        </p:grpSpPr>
        <p:sp>
          <p:nvSpPr>
            <p:cNvPr id="19" name="正方形/長方形 18">
              <a:extLst>
                <a:ext uri="{FF2B5EF4-FFF2-40B4-BE49-F238E27FC236}">
                  <a16:creationId xmlns:a16="http://schemas.microsoft.com/office/drawing/2014/main" id="{B7703FC5-D143-7554-7AE0-11060660BB41}"/>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49B7B845-19A9-AA0A-6D0B-2DEC466940B7}"/>
                </a:ext>
              </a:extLst>
            </p:cNvPr>
            <p:cNvSpPr txBox="1"/>
            <p:nvPr/>
          </p:nvSpPr>
          <p:spPr>
            <a:xfrm>
              <a:off x="32981243" y="35466318"/>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sp>
          <p:nvSpPr>
            <p:cNvPr id="21" name="テキスト ボックス 20">
              <a:extLst>
                <a:ext uri="{FF2B5EF4-FFF2-40B4-BE49-F238E27FC236}">
                  <a16:creationId xmlns:a16="http://schemas.microsoft.com/office/drawing/2014/main" id="{5D43723E-E4FE-5B5D-2472-BC5B73632528}"/>
                </a:ext>
              </a:extLst>
            </p:cNvPr>
            <p:cNvSpPr txBox="1"/>
            <p:nvPr/>
          </p:nvSpPr>
          <p:spPr>
            <a:xfrm>
              <a:off x="34853758" y="38131980"/>
              <a:ext cx="8980290" cy="2308324"/>
            </a:xfrm>
            <a:prstGeom prst="rect">
              <a:avLst/>
            </a:prstGeom>
            <a:noFill/>
          </p:spPr>
          <p:txBody>
            <a:bodyPr wrap="square" rtlCol="0">
              <a:spAutoFit/>
            </a:bodyPr>
            <a:lstStyle/>
            <a:p>
              <a:pPr eaLnBrk="1" hangingPunct="1"/>
              <a:r>
                <a:rPr lang="ja-JP" altLang="en-US" sz="3600" dirty="0">
                  <a:solidFill>
                    <a:schemeClr val="tx1"/>
                  </a:solidFill>
                </a:rPr>
                <a:t>演題発表に関連し、開示すべき</a:t>
              </a:r>
              <a:r>
                <a:rPr lang="en-US" altLang="ja-JP" sz="3600" dirty="0">
                  <a:solidFill>
                    <a:schemeClr val="tx1"/>
                  </a:solidFill>
                </a:rPr>
                <a:t>COI</a:t>
              </a:r>
              <a:r>
                <a:rPr lang="ja-JP" altLang="en-US" sz="3600" dirty="0">
                  <a:solidFill>
                    <a:schemeClr val="tx1"/>
                  </a:solidFill>
                </a:rPr>
                <a:t>関係にある企業等</a:t>
              </a:r>
              <a:endParaRPr lang="en-US" altLang="ja-JP" sz="3600" dirty="0">
                <a:solidFill>
                  <a:schemeClr val="tx1"/>
                </a:solidFill>
              </a:endParaRPr>
            </a:p>
            <a:p>
              <a:pPr eaLnBrk="1" hangingPunct="1"/>
              <a:r>
                <a:rPr lang="ja-JP" altLang="en-US" sz="3600" dirty="0"/>
                <a:t>・</a:t>
              </a:r>
              <a:endParaRPr lang="en-US" altLang="ja-JP" sz="3600" dirty="0"/>
            </a:p>
            <a:p>
              <a:pPr eaLnBrk="1" hangingPunct="1"/>
              <a:r>
                <a:rPr lang="ja-JP" altLang="en-US" sz="3600" dirty="0">
                  <a:solidFill>
                    <a:schemeClr val="tx1"/>
                  </a:solidFill>
                </a:rPr>
                <a:t>・</a:t>
              </a:r>
            </a:p>
          </p:txBody>
        </p:sp>
      </p:grpSp>
      <p:sp>
        <p:nvSpPr>
          <p:cNvPr id="22" name="テキスト ボックス 21">
            <a:extLst>
              <a:ext uri="{FF2B5EF4-FFF2-40B4-BE49-F238E27FC236}">
                <a16:creationId xmlns:a16="http://schemas.microsoft.com/office/drawing/2014/main" id="{E0EFF141-954B-7411-15B8-E5BAB6529378}"/>
              </a:ext>
            </a:extLst>
          </p:cNvPr>
          <p:cNvSpPr txBox="1"/>
          <p:nvPr/>
        </p:nvSpPr>
        <p:spPr>
          <a:xfrm>
            <a:off x="23150374" y="25227087"/>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3" name="グループ化 22">
            <a:extLst>
              <a:ext uri="{FF2B5EF4-FFF2-40B4-BE49-F238E27FC236}">
                <a16:creationId xmlns:a16="http://schemas.microsoft.com/office/drawing/2014/main" id="{83D852ED-D204-EA75-100F-FA856FE32BF4}"/>
              </a:ext>
            </a:extLst>
          </p:cNvPr>
          <p:cNvGrpSpPr/>
          <p:nvPr/>
        </p:nvGrpSpPr>
        <p:grpSpPr>
          <a:xfrm>
            <a:off x="24337088" y="26882749"/>
            <a:ext cx="9119257" cy="6050862"/>
            <a:chOff x="32981243" y="27146250"/>
            <a:chExt cx="11982371" cy="6972300"/>
          </a:xfrm>
        </p:grpSpPr>
        <p:sp>
          <p:nvSpPr>
            <p:cNvPr id="24" name="正方形/長方形 23">
              <a:extLst>
                <a:ext uri="{FF2B5EF4-FFF2-40B4-BE49-F238E27FC236}">
                  <a16:creationId xmlns:a16="http://schemas.microsoft.com/office/drawing/2014/main" id="{0652469B-2276-9F84-2A98-132DDD77BDC4}"/>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628F19A1-9D3D-5368-66E6-87C1C61A0116}"/>
                </a:ext>
              </a:extLst>
            </p:cNvPr>
            <p:cNvSpPr txBox="1"/>
            <p:nvPr/>
          </p:nvSpPr>
          <p:spPr>
            <a:xfrm>
              <a:off x="34110808" y="31145464"/>
              <a:ext cx="9723240" cy="1446550"/>
            </a:xfrm>
            <a:prstGeom prst="rect">
              <a:avLst/>
            </a:prstGeom>
            <a:noFill/>
          </p:spPr>
          <p:txBody>
            <a:bodyPr wrap="square" rtlCol="0">
              <a:spAutoFit/>
            </a:bodyPr>
            <a:lstStyle/>
            <a:p>
              <a:pPr eaLnBrk="1" hangingPunct="1"/>
              <a:r>
                <a:rPr lang="ja-JP" altLang="en-US" sz="4400" dirty="0">
                  <a:solidFill>
                    <a:schemeClr val="tx1"/>
                  </a:solidFill>
                </a:rPr>
                <a:t>開示すべき</a:t>
              </a:r>
              <a:r>
                <a:rPr lang="en-US" altLang="ja-JP" sz="4400" dirty="0">
                  <a:solidFill>
                    <a:schemeClr val="tx1"/>
                  </a:solidFill>
                </a:rPr>
                <a:t>COI</a:t>
              </a:r>
              <a:r>
                <a:rPr lang="ja-JP" altLang="en-US" sz="4400" dirty="0">
                  <a:solidFill>
                    <a:schemeClr val="tx1"/>
                  </a:solidFill>
                </a:rPr>
                <a:t>関係にある</a:t>
              </a:r>
              <a:endParaRPr lang="en-US" altLang="ja-JP" sz="4400" dirty="0">
                <a:solidFill>
                  <a:schemeClr val="tx1"/>
                </a:solidFill>
              </a:endParaRPr>
            </a:p>
            <a:p>
              <a:pPr eaLnBrk="1" hangingPunct="1"/>
              <a:r>
                <a:rPr lang="ja-JP" altLang="en-US" sz="4400" dirty="0">
                  <a:solidFill>
                    <a:schemeClr val="tx1"/>
                  </a:solidFill>
                </a:rPr>
                <a:t>企業などはありません。</a:t>
              </a:r>
            </a:p>
          </p:txBody>
        </p:sp>
        <p:sp>
          <p:nvSpPr>
            <p:cNvPr id="26" name="テキスト ボックス 25">
              <a:extLst>
                <a:ext uri="{FF2B5EF4-FFF2-40B4-BE49-F238E27FC236}">
                  <a16:creationId xmlns:a16="http://schemas.microsoft.com/office/drawing/2014/main" id="{2AA9DDD1-A522-31F9-EB62-90A77AAA1E2D}"/>
                </a:ext>
              </a:extLst>
            </p:cNvPr>
            <p:cNvSpPr txBox="1"/>
            <p:nvPr/>
          </p:nvSpPr>
          <p:spPr>
            <a:xfrm>
              <a:off x="32981243" y="27858234"/>
              <a:ext cx="11982371" cy="236988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solidFill>
                    <a:schemeClr val="tx1"/>
                  </a:solidFill>
                </a:rPr>
                <a:t>発表者名</a:t>
              </a:r>
              <a:r>
                <a:rPr lang="ja-JP" altLang="en-US" sz="2800" dirty="0">
                  <a:solidFill>
                    <a:schemeClr val="tx1"/>
                  </a:solidFill>
                  <a:sym typeface="Wingdings" panose="05000000000000000000" pitchFamily="2" charset="2"/>
                </a:rPr>
                <a:t>：●●●●（</a:t>
              </a:r>
              <a:r>
                <a:rPr lang="ja-JP" altLang="en-US" sz="2800" dirty="0">
                  <a:solidFill>
                    <a:schemeClr val="tx1"/>
                  </a:solidFill>
                </a:rPr>
                <a:t>代表者）・●●●</a:t>
              </a:r>
            </a:p>
          </p:txBody>
        </p:sp>
      </p:grpSp>
      <p:sp>
        <p:nvSpPr>
          <p:cNvPr id="28" name="テキスト ボックス 27">
            <a:extLst>
              <a:ext uri="{FF2B5EF4-FFF2-40B4-BE49-F238E27FC236}">
                <a16:creationId xmlns:a16="http://schemas.microsoft.com/office/drawing/2014/main" id="{B3823567-9ADB-AAE3-7209-0046FD44F5D4}"/>
              </a:ext>
            </a:extLst>
          </p:cNvPr>
          <p:cNvSpPr txBox="1"/>
          <p:nvPr/>
        </p:nvSpPr>
        <p:spPr>
          <a:xfrm>
            <a:off x="4877304" y="163313"/>
            <a:ext cx="16877383" cy="3108543"/>
          </a:xfrm>
          <a:prstGeom prst="rect">
            <a:avLst/>
          </a:prstGeom>
          <a:noFill/>
        </p:spPr>
        <p:txBody>
          <a:bodyPr wrap="square" rtlCol="0">
            <a:spAutoFit/>
          </a:bodyPr>
          <a:lstStyle/>
          <a:p>
            <a:pPr algn="ctr"/>
            <a:r>
              <a:rPr lang="ja-JP" altLang="en-US" sz="7200" b="1" dirty="0">
                <a:solidFill>
                  <a:schemeClr val="bg1"/>
                </a:solidFill>
              </a:rPr>
              <a:t>研究タイトル（</a:t>
            </a:r>
            <a:r>
              <a:rPr lang="en-US" altLang="ja-JP" sz="7200" b="1" dirty="0">
                <a:solidFill>
                  <a:schemeClr val="bg1"/>
                </a:solidFill>
              </a:rPr>
              <a:t>80pt</a:t>
            </a:r>
            <a:r>
              <a:rPr lang="ja-JP" altLang="en-US" sz="7200" b="1" dirty="0">
                <a:solidFill>
                  <a:schemeClr val="bg1"/>
                </a:solidFill>
              </a:rPr>
              <a:t>前後）</a:t>
            </a:r>
            <a:br>
              <a:rPr lang="en-US" altLang="ja-JP" sz="7200" b="1" dirty="0">
                <a:solidFill>
                  <a:schemeClr val="bg1"/>
                </a:solidFill>
              </a:rPr>
            </a:br>
            <a:r>
              <a:rPr lang="ja-JP" altLang="en-US" sz="4400" dirty="0">
                <a:solidFill>
                  <a:schemeClr val="bg1"/>
                </a:solidFill>
              </a:rPr>
              <a:t>所属・発表者名（</a:t>
            </a:r>
            <a:r>
              <a:rPr lang="en-US" altLang="ja-JP" sz="4400" dirty="0">
                <a:solidFill>
                  <a:schemeClr val="bg1"/>
                </a:solidFill>
              </a:rPr>
              <a:t>48pt</a:t>
            </a:r>
            <a:r>
              <a:rPr lang="ja-JP" altLang="en-US" sz="4400" dirty="0">
                <a:solidFill>
                  <a:schemeClr val="bg1"/>
                </a:solidFill>
              </a:rPr>
              <a:t>前後） </a:t>
            </a:r>
            <a:endParaRPr kumimoji="1" lang="ja-JP" altLang="en-US" sz="4400" dirty="0">
              <a:solidFill>
                <a:schemeClr val="bg1"/>
              </a:solidFill>
              <a:latin typeface="+mn-ea"/>
            </a:endParaRPr>
          </a:p>
          <a:p>
            <a:endParaRPr kumimoji="1" lang="ja-JP" altLang="en-US" sz="8000" dirty="0">
              <a:solidFill>
                <a:schemeClr val="bg1"/>
              </a:solidFill>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30</TotalTime>
  <Words>379</Words>
  <Application>Microsoft Office PowerPoint</Application>
  <PresentationFormat>ユーザー設定</PresentationFormat>
  <Paragraphs>58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6</cp:revision>
  <dcterms:created xsi:type="dcterms:W3CDTF">2024-09-19T08:14:53Z</dcterms:created>
  <dcterms:modified xsi:type="dcterms:W3CDTF">2026-01-29T07:16:53Z</dcterms:modified>
</cp:coreProperties>
</file>