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Lst>
  <p:sldSz cx="15300325" cy="449992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p:scale>
          <a:sx n="10" d="100"/>
          <a:sy n="10" d="100"/>
        </p:scale>
        <p:origin x="2562" y="9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7525" y="7364468"/>
            <a:ext cx="13005276" cy="15666414"/>
          </a:xfrm>
        </p:spPr>
        <p:txBody>
          <a:bodyPr anchor="b"/>
          <a:lstStyle>
            <a:lvl1pPr algn="ctr">
              <a:defRPr sz="10040"/>
            </a:lvl1pPr>
          </a:lstStyle>
          <a:p>
            <a:r>
              <a:rPr lang="ja-JP" altLang="en-US"/>
              <a:t>マスター タイトルの書式設定</a:t>
            </a:r>
            <a:endParaRPr lang="en-US" dirty="0"/>
          </a:p>
        </p:txBody>
      </p:sp>
      <p:sp>
        <p:nvSpPr>
          <p:cNvPr id="3" name="Subtitle 2"/>
          <p:cNvSpPr>
            <a:spLocks noGrp="1"/>
          </p:cNvSpPr>
          <p:nvPr>
            <p:ph type="subTitle" idx="1"/>
          </p:nvPr>
        </p:nvSpPr>
        <p:spPr>
          <a:xfrm>
            <a:off x="1912541" y="23635039"/>
            <a:ext cx="11475244" cy="10864405"/>
          </a:xfrm>
        </p:spPr>
        <p:txBody>
          <a:bodyPr/>
          <a:lstStyle>
            <a:lvl1pPr marL="0" indent="0" algn="ctr">
              <a:buNone/>
              <a:defRPr sz="4016"/>
            </a:lvl1pPr>
            <a:lvl2pPr marL="765033" indent="0" algn="ctr">
              <a:buNone/>
              <a:defRPr sz="3347"/>
            </a:lvl2pPr>
            <a:lvl3pPr marL="1530066" indent="0" algn="ctr">
              <a:buNone/>
              <a:defRPr sz="3012"/>
            </a:lvl3pPr>
            <a:lvl4pPr marL="2295098" indent="0" algn="ctr">
              <a:buNone/>
              <a:defRPr sz="2677"/>
            </a:lvl4pPr>
            <a:lvl5pPr marL="3060131" indent="0" algn="ctr">
              <a:buNone/>
              <a:defRPr sz="2677"/>
            </a:lvl5pPr>
            <a:lvl6pPr marL="3825164" indent="0" algn="ctr">
              <a:buNone/>
              <a:defRPr sz="2677"/>
            </a:lvl6pPr>
            <a:lvl7pPr marL="4590197" indent="0" algn="ctr">
              <a:buNone/>
              <a:defRPr sz="2677"/>
            </a:lvl7pPr>
            <a:lvl8pPr marL="5355229" indent="0" algn="ctr">
              <a:buNone/>
              <a:defRPr sz="2677"/>
            </a:lvl8pPr>
            <a:lvl9pPr marL="6120262" indent="0" algn="ctr">
              <a:buNone/>
              <a:defRPr sz="267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158728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66430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949296" y="2395795"/>
            <a:ext cx="3299133" cy="3813480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51898" y="2395795"/>
            <a:ext cx="9706144" cy="3813480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11515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360069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43929" y="11218582"/>
            <a:ext cx="13196530" cy="18718445"/>
          </a:xfrm>
        </p:spPr>
        <p:txBody>
          <a:bodyPr anchor="b"/>
          <a:lstStyle>
            <a:lvl1pPr>
              <a:defRPr sz="1004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43929" y="30114111"/>
            <a:ext cx="13196530" cy="9843588"/>
          </a:xfrm>
        </p:spPr>
        <p:txBody>
          <a:bodyPr/>
          <a:lstStyle>
            <a:lvl1pPr marL="0" indent="0">
              <a:buNone/>
              <a:defRPr sz="4016">
                <a:solidFill>
                  <a:schemeClr val="tx1"/>
                </a:solidFill>
              </a:defRPr>
            </a:lvl1pPr>
            <a:lvl2pPr marL="765033" indent="0">
              <a:buNone/>
              <a:defRPr sz="3347">
                <a:solidFill>
                  <a:schemeClr val="tx1">
                    <a:tint val="75000"/>
                  </a:schemeClr>
                </a:solidFill>
              </a:defRPr>
            </a:lvl2pPr>
            <a:lvl3pPr marL="1530066" indent="0">
              <a:buNone/>
              <a:defRPr sz="3012">
                <a:solidFill>
                  <a:schemeClr val="tx1">
                    <a:tint val="75000"/>
                  </a:schemeClr>
                </a:solidFill>
              </a:defRPr>
            </a:lvl3pPr>
            <a:lvl4pPr marL="2295098" indent="0">
              <a:buNone/>
              <a:defRPr sz="2677">
                <a:solidFill>
                  <a:schemeClr val="tx1">
                    <a:tint val="75000"/>
                  </a:schemeClr>
                </a:solidFill>
              </a:defRPr>
            </a:lvl4pPr>
            <a:lvl5pPr marL="3060131" indent="0">
              <a:buNone/>
              <a:defRPr sz="2677">
                <a:solidFill>
                  <a:schemeClr val="tx1">
                    <a:tint val="75000"/>
                  </a:schemeClr>
                </a:solidFill>
              </a:defRPr>
            </a:lvl5pPr>
            <a:lvl6pPr marL="3825164" indent="0">
              <a:buNone/>
              <a:defRPr sz="2677">
                <a:solidFill>
                  <a:schemeClr val="tx1">
                    <a:tint val="75000"/>
                  </a:schemeClr>
                </a:solidFill>
              </a:defRPr>
            </a:lvl6pPr>
            <a:lvl7pPr marL="4590197" indent="0">
              <a:buNone/>
              <a:defRPr sz="2677">
                <a:solidFill>
                  <a:schemeClr val="tx1">
                    <a:tint val="75000"/>
                  </a:schemeClr>
                </a:solidFill>
              </a:defRPr>
            </a:lvl7pPr>
            <a:lvl8pPr marL="5355229" indent="0">
              <a:buNone/>
              <a:defRPr sz="2677">
                <a:solidFill>
                  <a:schemeClr val="tx1">
                    <a:tint val="75000"/>
                  </a:schemeClr>
                </a:solidFill>
              </a:defRPr>
            </a:lvl8pPr>
            <a:lvl9pPr marL="6120262" indent="0">
              <a:buNone/>
              <a:defRPr sz="267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35580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51897" y="11978973"/>
            <a:ext cx="6502638" cy="2855162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745790" y="11978973"/>
            <a:ext cx="6502638" cy="2855162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6286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53890" y="2395804"/>
            <a:ext cx="13196530" cy="869778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53892" y="11031075"/>
            <a:ext cx="6472754" cy="5406160"/>
          </a:xfrm>
        </p:spPr>
        <p:txBody>
          <a:bodyPr anchor="b"/>
          <a:lstStyle>
            <a:lvl1pPr marL="0" indent="0">
              <a:buNone/>
              <a:defRPr sz="4016" b="1"/>
            </a:lvl1pPr>
            <a:lvl2pPr marL="765033" indent="0">
              <a:buNone/>
              <a:defRPr sz="3347" b="1"/>
            </a:lvl2pPr>
            <a:lvl3pPr marL="1530066" indent="0">
              <a:buNone/>
              <a:defRPr sz="3012" b="1"/>
            </a:lvl3pPr>
            <a:lvl4pPr marL="2295098" indent="0">
              <a:buNone/>
              <a:defRPr sz="2677" b="1"/>
            </a:lvl4pPr>
            <a:lvl5pPr marL="3060131" indent="0">
              <a:buNone/>
              <a:defRPr sz="2677" b="1"/>
            </a:lvl5pPr>
            <a:lvl6pPr marL="3825164" indent="0">
              <a:buNone/>
              <a:defRPr sz="2677" b="1"/>
            </a:lvl6pPr>
            <a:lvl7pPr marL="4590197" indent="0">
              <a:buNone/>
              <a:defRPr sz="2677" b="1"/>
            </a:lvl7pPr>
            <a:lvl8pPr marL="5355229" indent="0">
              <a:buNone/>
              <a:defRPr sz="2677" b="1"/>
            </a:lvl8pPr>
            <a:lvl9pPr marL="6120262" indent="0">
              <a:buNone/>
              <a:defRPr sz="2677" b="1"/>
            </a:lvl9pPr>
          </a:lstStyle>
          <a:p>
            <a:pPr lvl="0"/>
            <a:r>
              <a:rPr lang="ja-JP" altLang="en-US"/>
              <a:t>マスター テキストの書式設定</a:t>
            </a:r>
          </a:p>
        </p:txBody>
      </p:sp>
      <p:sp>
        <p:nvSpPr>
          <p:cNvPr id="4" name="Content Placeholder 3"/>
          <p:cNvSpPr>
            <a:spLocks noGrp="1"/>
          </p:cNvSpPr>
          <p:nvPr>
            <p:ph sz="half" idx="2"/>
          </p:nvPr>
        </p:nvSpPr>
        <p:spPr>
          <a:xfrm>
            <a:off x="1053892" y="16437235"/>
            <a:ext cx="6472754" cy="2417669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745790" y="11031075"/>
            <a:ext cx="6504631" cy="5406160"/>
          </a:xfrm>
        </p:spPr>
        <p:txBody>
          <a:bodyPr anchor="b"/>
          <a:lstStyle>
            <a:lvl1pPr marL="0" indent="0">
              <a:buNone/>
              <a:defRPr sz="4016" b="1"/>
            </a:lvl1pPr>
            <a:lvl2pPr marL="765033" indent="0">
              <a:buNone/>
              <a:defRPr sz="3347" b="1"/>
            </a:lvl2pPr>
            <a:lvl3pPr marL="1530066" indent="0">
              <a:buNone/>
              <a:defRPr sz="3012" b="1"/>
            </a:lvl3pPr>
            <a:lvl4pPr marL="2295098" indent="0">
              <a:buNone/>
              <a:defRPr sz="2677" b="1"/>
            </a:lvl4pPr>
            <a:lvl5pPr marL="3060131" indent="0">
              <a:buNone/>
              <a:defRPr sz="2677" b="1"/>
            </a:lvl5pPr>
            <a:lvl6pPr marL="3825164" indent="0">
              <a:buNone/>
              <a:defRPr sz="2677" b="1"/>
            </a:lvl6pPr>
            <a:lvl7pPr marL="4590197" indent="0">
              <a:buNone/>
              <a:defRPr sz="2677" b="1"/>
            </a:lvl7pPr>
            <a:lvl8pPr marL="5355229" indent="0">
              <a:buNone/>
              <a:defRPr sz="2677" b="1"/>
            </a:lvl8pPr>
            <a:lvl9pPr marL="6120262" indent="0">
              <a:buNone/>
              <a:defRPr sz="2677" b="1"/>
            </a:lvl9pPr>
          </a:lstStyle>
          <a:p>
            <a:pPr lvl="0"/>
            <a:r>
              <a:rPr lang="ja-JP" altLang="en-US"/>
              <a:t>マスター テキストの書式設定</a:t>
            </a:r>
          </a:p>
        </p:txBody>
      </p:sp>
      <p:sp>
        <p:nvSpPr>
          <p:cNvPr id="6" name="Content Placeholder 5"/>
          <p:cNvSpPr>
            <a:spLocks noGrp="1"/>
          </p:cNvSpPr>
          <p:nvPr>
            <p:ph sz="quarter" idx="4"/>
          </p:nvPr>
        </p:nvSpPr>
        <p:spPr>
          <a:xfrm>
            <a:off x="7745790" y="16437235"/>
            <a:ext cx="6504631" cy="2417669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764278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654927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55834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53890" y="2999952"/>
            <a:ext cx="4934753" cy="10499831"/>
          </a:xfrm>
        </p:spPr>
        <p:txBody>
          <a:bodyPr anchor="b"/>
          <a:lstStyle>
            <a:lvl1pPr>
              <a:defRPr sz="5355"/>
            </a:lvl1pPr>
          </a:lstStyle>
          <a:p>
            <a:r>
              <a:rPr lang="ja-JP" altLang="en-US"/>
              <a:t>マスター タイトルの書式設定</a:t>
            </a:r>
            <a:endParaRPr lang="en-US" dirty="0"/>
          </a:p>
        </p:txBody>
      </p:sp>
      <p:sp>
        <p:nvSpPr>
          <p:cNvPr id="3" name="Content Placeholder 2"/>
          <p:cNvSpPr>
            <a:spLocks noGrp="1"/>
          </p:cNvSpPr>
          <p:nvPr>
            <p:ph idx="1"/>
          </p:nvPr>
        </p:nvSpPr>
        <p:spPr>
          <a:xfrm>
            <a:off x="6504631" y="6479072"/>
            <a:ext cx="7745790" cy="31978651"/>
          </a:xfrm>
        </p:spPr>
        <p:txBody>
          <a:bodyPr/>
          <a:lstStyle>
            <a:lvl1pPr>
              <a:defRPr sz="5355"/>
            </a:lvl1pPr>
            <a:lvl2pPr>
              <a:defRPr sz="4685"/>
            </a:lvl2pPr>
            <a:lvl3pPr>
              <a:defRPr sz="4016"/>
            </a:lvl3pPr>
            <a:lvl4pPr>
              <a:defRPr sz="3347"/>
            </a:lvl4pPr>
            <a:lvl5pPr>
              <a:defRPr sz="3347"/>
            </a:lvl5pPr>
            <a:lvl6pPr>
              <a:defRPr sz="3347"/>
            </a:lvl6pPr>
            <a:lvl7pPr>
              <a:defRPr sz="3347"/>
            </a:lvl7pPr>
            <a:lvl8pPr>
              <a:defRPr sz="3347"/>
            </a:lvl8pPr>
            <a:lvl9pPr>
              <a:defRPr sz="334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53890" y="13499783"/>
            <a:ext cx="4934753" cy="25010017"/>
          </a:xfrm>
        </p:spPr>
        <p:txBody>
          <a:bodyPr/>
          <a:lstStyle>
            <a:lvl1pPr marL="0" indent="0">
              <a:buNone/>
              <a:defRPr sz="2677"/>
            </a:lvl1pPr>
            <a:lvl2pPr marL="765033" indent="0">
              <a:buNone/>
              <a:defRPr sz="2343"/>
            </a:lvl2pPr>
            <a:lvl3pPr marL="1530066" indent="0">
              <a:buNone/>
              <a:defRPr sz="2008"/>
            </a:lvl3pPr>
            <a:lvl4pPr marL="2295098" indent="0">
              <a:buNone/>
              <a:defRPr sz="1673"/>
            </a:lvl4pPr>
            <a:lvl5pPr marL="3060131" indent="0">
              <a:buNone/>
              <a:defRPr sz="1673"/>
            </a:lvl5pPr>
            <a:lvl6pPr marL="3825164" indent="0">
              <a:buNone/>
              <a:defRPr sz="1673"/>
            </a:lvl6pPr>
            <a:lvl7pPr marL="4590197" indent="0">
              <a:buNone/>
              <a:defRPr sz="1673"/>
            </a:lvl7pPr>
            <a:lvl8pPr marL="5355229" indent="0">
              <a:buNone/>
              <a:defRPr sz="1673"/>
            </a:lvl8pPr>
            <a:lvl9pPr marL="6120262" indent="0">
              <a:buNone/>
              <a:defRPr sz="16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86118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53890" y="2999952"/>
            <a:ext cx="4934753" cy="10499831"/>
          </a:xfrm>
        </p:spPr>
        <p:txBody>
          <a:bodyPr anchor="b"/>
          <a:lstStyle>
            <a:lvl1pPr>
              <a:defRPr sz="535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504631" y="6479072"/>
            <a:ext cx="7745790" cy="31978651"/>
          </a:xfrm>
        </p:spPr>
        <p:txBody>
          <a:bodyPr anchor="t"/>
          <a:lstStyle>
            <a:lvl1pPr marL="0" indent="0">
              <a:buNone/>
              <a:defRPr sz="5355"/>
            </a:lvl1pPr>
            <a:lvl2pPr marL="765033" indent="0">
              <a:buNone/>
              <a:defRPr sz="4685"/>
            </a:lvl2pPr>
            <a:lvl3pPr marL="1530066" indent="0">
              <a:buNone/>
              <a:defRPr sz="4016"/>
            </a:lvl3pPr>
            <a:lvl4pPr marL="2295098" indent="0">
              <a:buNone/>
              <a:defRPr sz="3347"/>
            </a:lvl4pPr>
            <a:lvl5pPr marL="3060131" indent="0">
              <a:buNone/>
              <a:defRPr sz="3347"/>
            </a:lvl5pPr>
            <a:lvl6pPr marL="3825164" indent="0">
              <a:buNone/>
              <a:defRPr sz="3347"/>
            </a:lvl6pPr>
            <a:lvl7pPr marL="4590197" indent="0">
              <a:buNone/>
              <a:defRPr sz="3347"/>
            </a:lvl7pPr>
            <a:lvl8pPr marL="5355229" indent="0">
              <a:buNone/>
              <a:defRPr sz="3347"/>
            </a:lvl8pPr>
            <a:lvl9pPr marL="6120262" indent="0">
              <a:buNone/>
              <a:defRPr sz="334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53890" y="13499783"/>
            <a:ext cx="4934753" cy="25010017"/>
          </a:xfrm>
        </p:spPr>
        <p:txBody>
          <a:bodyPr/>
          <a:lstStyle>
            <a:lvl1pPr marL="0" indent="0">
              <a:buNone/>
              <a:defRPr sz="2677"/>
            </a:lvl1pPr>
            <a:lvl2pPr marL="765033" indent="0">
              <a:buNone/>
              <a:defRPr sz="2343"/>
            </a:lvl2pPr>
            <a:lvl3pPr marL="1530066" indent="0">
              <a:buNone/>
              <a:defRPr sz="2008"/>
            </a:lvl3pPr>
            <a:lvl4pPr marL="2295098" indent="0">
              <a:buNone/>
              <a:defRPr sz="1673"/>
            </a:lvl4pPr>
            <a:lvl5pPr marL="3060131" indent="0">
              <a:buNone/>
              <a:defRPr sz="1673"/>
            </a:lvl5pPr>
            <a:lvl6pPr marL="3825164" indent="0">
              <a:buNone/>
              <a:defRPr sz="1673"/>
            </a:lvl6pPr>
            <a:lvl7pPr marL="4590197" indent="0">
              <a:buNone/>
              <a:defRPr sz="1673"/>
            </a:lvl7pPr>
            <a:lvl8pPr marL="5355229" indent="0">
              <a:buNone/>
              <a:defRPr sz="1673"/>
            </a:lvl8pPr>
            <a:lvl9pPr marL="6120262" indent="0">
              <a:buNone/>
              <a:defRPr sz="16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159565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1898" y="2395804"/>
            <a:ext cx="13196530" cy="869778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51898" y="11978973"/>
            <a:ext cx="13196530" cy="2855162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51897" y="41707671"/>
            <a:ext cx="3442573" cy="2395795"/>
          </a:xfrm>
          <a:prstGeom prst="rect">
            <a:avLst/>
          </a:prstGeom>
        </p:spPr>
        <p:txBody>
          <a:bodyPr vert="horz" lIns="91440" tIns="45720" rIns="91440" bIns="45720" rtlCol="0" anchor="ctr"/>
          <a:lstStyle>
            <a:lvl1pPr algn="l">
              <a:defRPr sz="2008">
                <a:solidFill>
                  <a:schemeClr val="tx1">
                    <a:tint val="75000"/>
                  </a:schemeClr>
                </a:solidFill>
              </a:defRPr>
            </a:lvl1p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3"/>
          </p:nvPr>
        </p:nvSpPr>
        <p:spPr>
          <a:xfrm>
            <a:off x="5068233" y="41707671"/>
            <a:ext cx="5163860" cy="2395795"/>
          </a:xfrm>
          <a:prstGeom prst="rect">
            <a:avLst/>
          </a:prstGeom>
        </p:spPr>
        <p:txBody>
          <a:bodyPr vert="horz" lIns="91440" tIns="45720" rIns="91440" bIns="45720" rtlCol="0" anchor="ctr"/>
          <a:lstStyle>
            <a:lvl1pPr algn="ctr">
              <a:defRPr sz="2008">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805855" y="41707671"/>
            <a:ext cx="3442573" cy="2395795"/>
          </a:xfrm>
          <a:prstGeom prst="rect">
            <a:avLst/>
          </a:prstGeom>
        </p:spPr>
        <p:txBody>
          <a:bodyPr vert="horz" lIns="91440" tIns="45720" rIns="91440" bIns="45720" rtlCol="0" anchor="ctr"/>
          <a:lstStyle>
            <a:lvl1pPr algn="r">
              <a:defRPr sz="2008">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96313224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1530066" rtl="0" eaLnBrk="1" latinLnBrk="0" hangingPunct="1">
        <a:lnSpc>
          <a:spcPct val="90000"/>
        </a:lnSpc>
        <a:spcBef>
          <a:spcPct val="0"/>
        </a:spcBef>
        <a:buNone/>
        <a:defRPr kumimoji="1" sz="7363" kern="1200">
          <a:solidFill>
            <a:schemeClr val="tx1"/>
          </a:solidFill>
          <a:latin typeface="+mj-lt"/>
          <a:ea typeface="+mj-ea"/>
          <a:cs typeface="+mj-cs"/>
        </a:defRPr>
      </a:lvl1pPr>
    </p:titleStyle>
    <p:bodyStyle>
      <a:lvl1pPr marL="382516" indent="-382516" algn="l" defTabSz="1530066" rtl="0" eaLnBrk="1" latinLnBrk="0" hangingPunct="1">
        <a:lnSpc>
          <a:spcPct val="90000"/>
        </a:lnSpc>
        <a:spcBef>
          <a:spcPts val="1673"/>
        </a:spcBef>
        <a:buFont typeface="Arial" panose="020B0604020202020204" pitchFamily="34" charset="0"/>
        <a:buChar char="•"/>
        <a:defRPr kumimoji="1" sz="4685" kern="1200">
          <a:solidFill>
            <a:schemeClr val="tx1"/>
          </a:solidFill>
          <a:latin typeface="+mn-lt"/>
          <a:ea typeface="+mn-ea"/>
          <a:cs typeface="+mn-cs"/>
        </a:defRPr>
      </a:lvl1pPr>
      <a:lvl2pPr marL="1147549" indent="-382516" algn="l" defTabSz="1530066" rtl="0" eaLnBrk="1" latinLnBrk="0" hangingPunct="1">
        <a:lnSpc>
          <a:spcPct val="90000"/>
        </a:lnSpc>
        <a:spcBef>
          <a:spcPts val="837"/>
        </a:spcBef>
        <a:buFont typeface="Arial" panose="020B0604020202020204" pitchFamily="34" charset="0"/>
        <a:buChar char="•"/>
        <a:defRPr kumimoji="1" sz="4016" kern="1200">
          <a:solidFill>
            <a:schemeClr val="tx1"/>
          </a:solidFill>
          <a:latin typeface="+mn-lt"/>
          <a:ea typeface="+mn-ea"/>
          <a:cs typeface="+mn-cs"/>
        </a:defRPr>
      </a:lvl2pPr>
      <a:lvl3pPr marL="1912582" indent="-382516" algn="l" defTabSz="1530066" rtl="0" eaLnBrk="1" latinLnBrk="0" hangingPunct="1">
        <a:lnSpc>
          <a:spcPct val="90000"/>
        </a:lnSpc>
        <a:spcBef>
          <a:spcPts val="837"/>
        </a:spcBef>
        <a:buFont typeface="Arial" panose="020B0604020202020204" pitchFamily="34" charset="0"/>
        <a:buChar char="•"/>
        <a:defRPr kumimoji="1" sz="3347" kern="1200">
          <a:solidFill>
            <a:schemeClr val="tx1"/>
          </a:solidFill>
          <a:latin typeface="+mn-lt"/>
          <a:ea typeface="+mn-ea"/>
          <a:cs typeface="+mn-cs"/>
        </a:defRPr>
      </a:lvl3pPr>
      <a:lvl4pPr marL="2677615" indent="-382516" algn="l" defTabSz="1530066" rtl="0" eaLnBrk="1" latinLnBrk="0" hangingPunct="1">
        <a:lnSpc>
          <a:spcPct val="90000"/>
        </a:lnSpc>
        <a:spcBef>
          <a:spcPts val="837"/>
        </a:spcBef>
        <a:buFont typeface="Arial" panose="020B0604020202020204" pitchFamily="34" charset="0"/>
        <a:buChar char="•"/>
        <a:defRPr kumimoji="1" sz="3012" kern="1200">
          <a:solidFill>
            <a:schemeClr val="tx1"/>
          </a:solidFill>
          <a:latin typeface="+mn-lt"/>
          <a:ea typeface="+mn-ea"/>
          <a:cs typeface="+mn-cs"/>
        </a:defRPr>
      </a:lvl4pPr>
      <a:lvl5pPr marL="3442647" indent="-382516" algn="l" defTabSz="1530066" rtl="0" eaLnBrk="1" latinLnBrk="0" hangingPunct="1">
        <a:lnSpc>
          <a:spcPct val="90000"/>
        </a:lnSpc>
        <a:spcBef>
          <a:spcPts val="837"/>
        </a:spcBef>
        <a:buFont typeface="Arial" panose="020B0604020202020204" pitchFamily="34" charset="0"/>
        <a:buChar char="•"/>
        <a:defRPr kumimoji="1" sz="3012" kern="1200">
          <a:solidFill>
            <a:schemeClr val="tx1"/>
          </a:solidFill>
          <a:latin typeface="+mn-lt"/>
          <a:ea typeface="+mn-ea"/>
          <a:cs typeface="+mn-cs"/>
        </a:defRPr>
      </a:lvl5pPr>
      <a:lvl6pPr marL="4207680" indent="-382516" algn="l" defTabSz="1530066" rtl="0" eaLnBrk="1" latinLnBrk="0" hangingPunct="1">
        <a:lnSpc>
          <a:spcPct val="90000"/>
        </a:lnSpc>
        <a:spcBef>
          <a:spcPts val="837"/>
        </a:spcBef>
        <a:buFont typeface="Arial" panose="020B0604020202020204" pitchFamily="34" charset="0"/>
        <a:buChar char="•"/>
        <a:defRPr kumimoji="1" sz="3012" kern="1200">
          <a:solidFill>
            <a:schemeClr val="tx1"/>
          </a:solidFill>
          <a:latin typeface="+mn-lt"/>
          <a:ea typeface="+mn-ea"/>
          <a:cs typeface="+mn-cs"/>
        </a:defRPr>
      </a:lvl6pPr>
      <a:lvl7pPr marL="4972713" indent="-382516" algn="l" defTabSz="1530066" rtl="0" eaLnBrk="1" latinLnBrk="0" hangingPunct="1">
        <a:lnSpc>
          <a:spcPct val="90000"/>
        </a:lnSpc>
        <a:spcBef>
          <a:spcPts val="837"/>
        </a:spcBef>
        <a:buFont typeface="Arial" panose="020B0604020202020204" pitchFamily="34" charset="0"/>
        <a:buChar char="•"/>
        <a:defRPr kumimoji="1" sz="3012" kern="1200">
          <a:solidFill>
            <a:schemeClr val="tx1"/>
          </a:solidFill>
          <a:latin typeface="+mn-lt"/>
          <a:ea typeface="+mn-ea"/>
          <a:cs typeface="+mn-cs"/>
        </a:defRPr>
      </a:lvl7pPr>
      <a:lvl8pPr marL="5737746" indent="-382516" algn="l" defTabSz="1530066" rtl="0" eaLnBrk="1" latinLnBrk="0" hangingPunct="1">
        <a:lnSpc>
          <a:spcPct val="90000"/>
        </a:lnSpc>
        <a:spcBef>
          <a:spcPts val="837"/>
        </a:spcBef>
        <a:buFont typeface="Arial" panose="020B0604020202020204" pitchFamily="34" charset="0"/>
        <a:buChar char="•"/>
        <a:defRPr kumimoji="1" sz="3012" kern="1200">
          <a:solidFill>
            <a:schemeClr val="tx1"/>
          </a:solidFill>
          <a:latin typeface="+mn-lt"/>
          <a:ea typeface="+mn-ea"/>
          <a:cs typeface="+mn-cs"/>
        </a:defRPr>
      </a:lvl8pPr>
      <a:lvl9pPr marL="6502778" indent="-382516" algn="l" defTabSz="1530066" rtl="0" eaLnBrk="1" latinLnBrk="0" hangingPunct="1">
        <a:lnSpc>
          <a:spcPct val="90000"/>
        </a:lnSpc>
        <a:spcBef>
          <a:spcPts val="837"/>
        </a:spcBef>
        <a:buFont typeface="Arial" panose="020B0604020202020204" pitchFamily="34" charset="0"/>
        <a:buChar char="•"/>
        <a:defRPr kumimoji="1" sz="3012" kern="1200">
          <a:solidFill>
            <a:schemeClr val="tx1"/>
          </a:solidFill>
          <a:latin typeface="+mn-lt"/>
          <a:ea typeface="+mn-ea"/>
          <a:cs typeface="+mn-cs"/>
        </a:defRPr>
      </a:lvl9pPr>
    </p:bodyStyle>
    <p:otherStyle>
      <a:defPPr>
        <a:defRPr lang="en-US"/>
      </a:defPPr>
      <a:lvl1pPr marL="0" algn="l" defTabSz="1530066" rtl="0" eaLnBrk="1" latinLnBrk="0" hangingPunct="1">
        <a:defRPr kumimoji="1" sz="3012" kern="1200">
          <a:solidFill>
            <a:schemeClr val="tx1"/>
          </a:solidFill>
          <a:latin typeface="+mn-lt"/>
          <a:ea typeface="+mn-ea"/>
          <a:cs typeface="+mn-cs"/>
        </a:defRPr>
      </a:lvl1pPr>
      <a:lvl2pPr marL="765033" algn="l" defTabSz="1530066" rtl="0" eaLnBrk="1" latinLnBrk="0" hangingPunct="1">
        <a:defRPr kumimoji="1" sz="3012" kern="1200">
          <a:solidFill>
            <a:schemeClr val="tx1"/>
          </a:solidFill>
          <a:latin typeface="+mn-lt"/>
          <a:ea typeface="+mn-ea"/>
          <a:cs typeface="+mn-cs"/>
        </a:defRPr>
      </a:lvl2pPr>
      <a:lvl3pPr marL="1530066" algn="l" defTabSz="1530066" rtl="0" eaLnBrk="1" latinLnBrk="0" hangingPunct="1">
        <a:defRPr kumimoji="1" sz="3012" kern="1200">
          <a:solidFill>
            <a:schemeClr val="tx1"/>
          </a:solidFill>
          <a:latin typeface="+mn-lt"/>
          <a:ea typeface="+mn-ea"/>
          <a:cs typeface="+mn-cs"/>
        </a:defRPr>
      </a:lvl3pPr>
      <a:lvl4pPr marL="2295098" algn="l" defTabSz="1530066" rtl="0" eaLnBrk="1" latinLnBrk="0" hangingPunct="1">
        <a:defRPr kumimoji="1" sz="3012" kern="1200">
          <a:solidFill>
            <a:schemeClr val="tx1"/>
          </a:solidFill>
          <a:latin typeface="+mn-lt"/>
          <a:ea typeface="+mn-ea"/>
          <a:cs typeface="+mn-cs"/>
        </a:defRPr>
      </a:lvl4pPr>
      <a:lvl5pPr marL="3060131" algn="l" defTabSz="1530066" rtl="0" eaLnBrk="1" latinLnBrk="0" hangingPunct="1">
        <a:defRPr kumimoji="1" sz="3012" kern="1200">
          <a:solidFill>
            <a:schemeClr val="tx1"/>
          </a:solidFill>
          <a:latin typeface="+mn-lt"/>
          <a:ea typeface="+mn-ea"/>
          <a:cs typeface="+mn-cs"/>
        </a:defRPr>
      </a:lvl5pPr>
      <a:lvl6pPr marL="3825164" algn="l" defTabSz="1530066" rtl="0" eaLnBrk="1" latinLnBrk="0" hangingPunct="1">
        <a:defRPr kumimoji="1" sz="3012" kern="1200">
          <a:solidFill>
            <a:schemeClr val="tx1"/>
          </a:solidFill>
          <a:latin typeface="+mn-lt"/>
          <a:ea typeface="+mn-ea"/>
          <a:cs typeface="+mn-cs"/>
        </a:defRPr>
      </a:lvl6pPr>
      <a:lvl7pPr marL="4590197" algn="l" defTabSz="1530066" rtl="0" eaLnBrk="1" latinLnBrk="0" hangingPunct="1">
        <a:defRPr kumimoji="1" sz="3012" kern="1200">
          <a:solidFill>
            <a:schemeClr val="tx1"/>
          </a:solidFill>
          <a:latin typeface="+mn-lt"/>
          <a:ea typeface="+mn-ea"/>
          <a:cs typeface="+mn-cs"/>
        </a:defRPr>
      </a:lvl7pPr>
      <a:lvl8pPr marL="5355229" algn="l" defTabSz="1530066" rtl="0" eaLnBrk="1" latinLnBrk="0" hangingPunct="1">
        <a:defRPr kumimoji="1" sz="3012" kern="1200">
          <a:solidFill>
            <a:schemeClr val="tx1"/>
          </a:solidFill>
          <a:latin typeface="+mn-lt"/>
          <a:ea typeface="+mn-ea"/>
          <a:cs typeface="+mn-cs"/>
        </a:defRPr>
      </a:lvl8pPr>
      <a:lvl9pPr marL="6120262" algn="l" defTabSz="1530066" rtl="0" eaLnBrk="1" latinLnBrk="0" hangingPunct="1">
        <a:defRPr kumimoji="1" sz="301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E2E82F18-B4FF-5D66-D54B-EF3F2A2B953F}"/>
              </a:ext>
            </a:extLst>
          </p:cNvPr>
          <p:cNvSpPr/>
          <p:nvPr/>
        </p:nvSpPr>
        <p:spPr>
          <a:xfrm>
            <a:off x="-1" y="0"/>
            <a:ext cx="3600000" cy="36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38" dirty="0"/>
          </a:p>
        </p:txBody>
      </p:sp>
      <p:sp>
        <p:nvSpPr>
          <p:cNvPr id="29" name="テキスト ボックス 28">
            <a:extLst>
              <a:ext uri="{FF2B5EF4-FFF2-40B4-BE49-F238E27FC236}">
                <a16:creationId xmlns:a16="http://schemas.microsoft.com/office/drawing/2014/main" id="{32AC2A87-E4A8-82A2-CF2F-FD03DC85350A}"/>
              </a:ext>
            </a:extLst>
          </p:cNvPr>
          <p:cNvSpPr txBox="1"/>
          <p:nvPr/>
        </p:nvSpPr>
        <p:spPr>
          <a:xfrm>
            <a:off x="320272" y="646001"/>
            <a:ext cx="2665352" cy="2492990"/>
          </a:xfrm>
          <a:prstGeom prst="rect">
            <a:avLst/>
          </a:prstGeom>
          <a:noFill/>
        </p:spPr>
        <p:txBody>
          <a:bodyPr wrap="square" rtlCol="0">
            <a:spAutoFit/>
          </a:bodyPr>
          <a:lstStyle/>
          <a:p>
            <a:pPr algn="ctr"/>
            <a:r>
              <a:rPr kumimoji="1" lang="ja-JP" altLang="en-US" sz="5400" dirty="0">
                <a:latin typeface="+mn-ea"/>
              </a:rPr>
              <a:t>演題</a:t>
            </a:r>
            <a:endParaRPr kumimoji="1" lang="en-US" altLang="ja-JP" sz="5400" dirty="0">
              <a:latin typeface="+mn-ea"/>
            </a:endParaRPr>
          </a:p>
          <a:p>
            <a:pPr algn="ctr"/>
            <a:r>
              <a:rPr kumimoji="1" lang="ja-JP" altLang="en-US" sz="5400" dirty="0">
                <a:latin typeface="+mn-ea"/>
              </a:rPr>
              <a:t>番号</a:t>
            </a:r>
            <a:endParaRPr kumimoji="1" lang="en-US" altLang="ja-JP" sz="5400" dirty="0">
              <a:latin typeface="+mn-ea"/>
            </a:endParaRPr>
          </a:p>
          <a:p>
            <a:pPr algn="ctr"/>
            <a:r>
              <a:rPr kumimoji="1" lang="en-US" altLang="ja-JP" sz="2400" dirty="0">
                <a:latin typeface="+mn-ea"/>
              </a:rPr>
              <a:t>200mm×200mm</a:t>
            </a:r>
          </a:p>
          <a:p>
            <a:pPr algn="ctr"/>
            <a:r>
              <a:rPr kumimoji="1" lang="en-US" altLang="ja-JP" sz="2400" dirty="0">
                <a:latin typeface="+mn-ea"/>
              </a:rPr>
              <a:t>66%</a:t>
            </a:r>
            <a:r>
              <a:rPr kumimoji="1" lang="ja-JP" altLang="en-US" sz="2400" dirty="0">
                <a:latin typeface="+mn-ea"/>
              </a:rPr>
              <a:t>のサイズ</a:t>
            </a:r>
          </a:p>
        </p:txBody>
      </p:sp>
      <p:sp>
        <p:nvSpPr>
          <p:cNvPr id="30" name="テキスト ボックス 29">
            <a:extLst>
              <a:ext uri="{FF2B5EF4-FFF2-40B4-BE49-F238E27FC236}">
                <a16:creationId xmlns:a16="http://schemas.microsoft.com/office/drawing/2014/main" id="{5466FB60-6F01-72A5-4A8A-0A5752F9D248}"/>
              </a:ext>
            </a:extLst>
          </p:cNvPr>
          <p:cNvSpPr txBox="1"/>
          <p:nvPr/>
        </p:nvSpPr>
        <p:spPr>
          <a:xfrm>
            <a:off x="-23216" y="10227976"/>
            <a:ext cx="15300325" cy="1773114"/>
          </a:xfrm>
          <a:prstGeom prst="rect">
            <a:avLst/>
          </a:prstGeom>
          <a:noFill/>
        </p:spPr>
        <p:txBody>
          <a:bodyPr wrap="square" rtlCol="0">
            <a:spAutoFit/>
          </a:bodyPr>
          <a:lstStyle/>
          <a:p>
            <a:pPr algn="ctr"/>
            <a:r>
              <a:rPr kumimoji="1" lang="ja-JP" altLang="en-US" sz="6990" dirty="0">
                <a:latin typeface="+mn-ea"/>
              </a:rPr>
              <a:t>本文</a:t>
            </a:r>
            <a:endParaRPr kumimoji="1" lang="en-US" altLang="ja-JP" sz="6990" dirty="0">
              <a:latin typeface="+mn-ea"/>
            </a:endParaRPr>
          </a:p>
          <a:p>
            <a:pPr algn="ctr"/>
            <a:r>
              <a:rPr lang="en-US" altLang="ja-JP" sz="3932" dirty="0">
                <a:latin typeface="+mn-ea"/>
              </a:rPr>
              <a:t>2300mm×850mm</a:t>
            </a:r>
            <a:endParaRPr kumimoji="1" lang="ja-JP" altLang="en-US" sz="3932" dirty="0">
              <a:latin typeface="+mn-ea"/>
            </a:endParaRPr>
          </a:p>
        </p:txBody>
      </p:sp>
      <p:sp>
        <p:nvSpPr>
          <p:cNvPr id="31" name="テキスト ボックス 30">
            <a:extLst>
              <a:ext uri="{FF2B5EF4-FFF2-40B4-BE49-F238E27FC236}">
                <a16:creationId xmlns:a16="http://schemas.microsoft.com/office/drawing/2014/main" id="{D85EDBB3-CCF3-5FE9-D7E1-BFF0B2CD9D0B}"/>
              </a:ext>
            </a:extLst>
          </p:cNvPr>
          <p:cNvSpPr txBox="1"/>
          <p:nvPr/>
        </p:nvSpPr>
        <p:spPr>
          <a:xfrm>
            <a:off x="-23216" y="14642366"/>
            <a:ext cx="15300323" cy="1569660"/>
          </a:xfrm>
          <a:prstGeom prst="rect">
            <a:avLst/>
          </a:prstGeom>
          <a:noFill/>
        </p:spPr>
        <p:txBody>
          <a:bodyPr wrap="square" rtlCol="0">
            <a:spAutoFit/>
          </a:bodyPr>
          <a:lstStyle/>
          <a:p>
            <a:pPr algn="ctr"/>
            <a:r>
              <a:rPr kumimoji="1" lang="ja-JP" altLang="en-US" sz="4800" dirty="0">
                <a:latin typeface="+mn-ea"/>
              </a:rPr>
              <a:t>白いスライドスペースの中に配置してください。</a:t>
            </a:r>
            <a:endParaRPr kumimoji="1" lang="en-US" altLang="ja-JP" sz="4800" dirty="0">
              <a:latin typeface="+mn-ea"/>
            </a:endParaRPr>
          </a:p>
          <a:p>
            <a:pPr algn="ctr"/>
            <a:r>
              <a:rPr kumimoji="1" lang="ja-JP" altLang="en-US" sz="4800" dirty="0">
                <a:latin typeface="+mn-ea"/>
              </a:rPr>
              <a:t>外にはみ出た部分は印刷されません。</a:t>
            </a:r>
            <a:endParaRPr kumimoji="1" lang="en-US" altLang="ja-JP" sz="4800" dirty="0">
              <a:latin typeface="+mn-ea"/>
            </a:endParaRPr>
          </a:p>
        </p:txBody>
      </p:sp>
      <p:sp>
        <p:nvSpPr>
          <p:cNvPr id="32" name="テキスト ボックス 31">
            <a:extLst>
              <a:ext uri="{FF2B5EF4-FFF2-40B4-BE49-F238E27FC236}">
                <a16:creationId xmlns:a16="http://schemas.microsoft.com/office/drawing/2014/main" id="{56B59145-00CC-3992-2515-6F1C0EBCFCDA}"/>
              </a:ext>
            </a:extLst>
          </p:cNvPr>
          <p:cNvSpPr txBox="1"/>
          <p:nvPr/>
        </p:nvSpPr>
        <p:spPr>
          <a:xfrm>
            <a:off x="-16047" y="4573910"/>
            <a:ext cx="15293156" cy="5547801"/>
          </a:xfrm>
          <a:prstGeom prst="rect">
            <a:avLst/>
          </a:prstGeom>
          <a:noFill/>
        </p:spPr>
        <p:txBody>
          <a:bodyPr wrap="square" rtlCol="0">
            <a:spAutoFit/>
          </a:bodyPr>
          <a:lstStyle/>
          <a:p>
            <a:pPr algn="ctr"/>
            <a:r>
              <a:rPr kumimoji="1" lang="ja-JP" altLang="en-US" sz="10701" dirty="0">
                <a:latin typeface="+mn-ea"/>
              </a:rPr>
              <a:t>定形外サイズ</a:t>
            </a:r>
            <a:endParaRPr kumimoji="1" lang="en-US" altLang="ja-JP" sz="10701" dirty="0">
              <a:latin typeface="+mn-ea"/>
            </a:endParaRPr>
          </a:p>
          <a:p>
            <a:pPr algn="ctr"/>
            <a:r>
              <a:rPr kumimoji="1" lang="en-US" altLang="ja-JP" sz="10701" dirty="0">
                <a:latin typeface="+mn-ea"/>
              </a:rPr>
              <a:t>2500mm×850mm</a:t>
            </a:r>
          </a:p>
          <a:p>
            <a:pPr algn="ctr"/>
            <a:r>
              <a:rPr kumimoji="1" lang="en-US" altLang="ja-JP" sz="7200" dirty="0">
                <a:latin typeface="+mn-ea"/>
              </a:rPr>
              <a:t>50%</a:t>
            </a:r>
            <a:r>
              <a:rPr kumimoji="1" lang="ja-JP" altLang="en-US" sz="7200" dirty="0">
                <a:latin typeface="+mn-ea"/>
              </a:rPr>
              <a:t>のサイズ</a:t>
            </a:r>
            <a:endParaRPr kumimoji="1" lang="en-US" altLang="ja-JP" sz="7200" dirty="0">
              <a:latin typeface="+mn-ea"/>
            </a:endParaRPr>
          </a:p>
          <a:p>
            <a:pPr algn="ctr"/>
            <a:r>
              <a:rPr kumimoji="1" lang="ja-JP" altLang="en-US" sz="7200" dirty="0">
                <a:latin typeface="+mn-ea"/>
              </a:rPr>
              <a:t>（</a:t>
            </a:r>
            <a:r>
              <a:rPr kumimoji="1" lang="en-US" altLang="ja-JP" sz="7200" dirty="0">
                <a:latin typeface="+mn-ea"/>
              </a:rPr>
              <a:t>1250mm×425mm</a:t>
            </a:r>
            <a:r>
              <a:rPr kumimoji="1" lang="ja-JP" altLang="en-US" sz="7200" dirty="0">
                <a:latin typeface="+mn-ea"/>
              </a:rPr>
              <a:t>）</a:t>
            </a:r>
            <a:endParaRPr kumimoji="1" lang="ja-JP" altLang="en-US" sz="6849" dirty="0"/>
          </a:p>
        </p:txBody>
      </p:sp>
      <p:sp>
        <p:nvSpPr>
          <p:cNvPr id="33" name="テキスト ボックス 32">
            <a:extLst>
              <a:ext uri="{FF2B5EF4-FFF2-40B4-BE49-F238E27FC236}">
                <a16:creationId xmlns:a16="http://schemas.microsoft.com/office/drawing/2014/main" id="{48C2154B-129C-4DD5-A62C-097A316F8073}"/>
              </a:ext>
            </a:extLst>
          </p:cNvPr>
          <p:cNvSpPr txBox="1"/>
          <p:nvPr/>
        </p:nvSpPr>
        <p:spPr>
          <a:xfrm>
            <a:off x="-15985157" y="255303"/>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34" name="テキスト ボックス 33">
            <a:extLst>
              <a:ext uri="{FF2B5EF4-FFF2-40B4-BE49-F238E27FC236}">
                <a16:creationId xmlns:a16="http://schemas.microsoft.com/office/drawing/2014/main" id="{7B28962D-0BDB-9118-4A40-76CA13FEFF27}"/>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35" name="テキスト ボックス 34">
            <a:extLst>
              <a:ext uri="{FF2B5EF4-FFF2-40B4-BE49-F238E27FC236}">
                <a16:creationId xmlns:a16="http://schemas.microsoft.com/office/drawing/2014/main" id="{BE604879-C700-1AA0-1CB8-CD3115C02EFD}"/>
              </a:ext>
            </a:extLst>
          </p:cNvPr>
          <p:cNvSpPr txBox="1"/>
          <p:nvPr/>
        </p:nvSpPr>
        <p:spPr>
          <a:xfrm>
            <a:off x="-15985157" y="11413976"/>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36" name="テキスト ボックス 35">
            <a:extLst>
              <a:ext uri="{FF2B5EF4-FFF2-40B4-BE49-F238E27FC236}">
                <a16:creationId xmlns:a16="http://schemas.microsoft.com/office/drawing/2014/main" id="{2E9112F3-20D6-77B2-3CF6-93E29EC2BE78}"/>
              </a:ext>
            </a:extLst>
          </p:cNvPr>
          <p:cNvSpPr txBox="1"/>
          <p:nvPr/>
        </p:nvSpPr>
        <p:spPr>
          <a:xfrm>
            <a:off x="-15985157" y="12862755"/>
            <a:ext cx="14355802" cy="9657900"/>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5300" dirty="0">
                <a:latin typeface="+mn-ea"/>
              </a:rPr>
              <a:t>80</a:t>
            </a:r>
            <a:r>
              <a:rPr kumimoji="1" lang="ja-JP" altLang="en-US" sz="5300" dirty="0">
                <a:latin typeface="+mn-ea"/>
              </a:rPr>
              <a:t>ポイント前後</a:t>
            </a:r>
            <a:endParaRPr kumimoji="1" lang="en-US" altLang="ja-JP" sz="53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60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2600" dirty="0">
                <a:latin typeface="+mn-ea"/>
              </a:rPr>
              <a:t>40</a:t>
            </a:r>
            <a:r>
              <a:rPr kumimoji="1" lang="ja-JP" altLang="en-US" sz="2600" dirty="0">
                <a:latin typeface="+mn-ea"/>
              </a:rPr>
              <a:t>ポイント前後</a:t>
            </a:r>
            <a:endParaRPr kumimoji="1" lang="en-US" altLang="ja-JP" sz="26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37" name="テキスト ボックス 36">
            <a:extLst>
              <a:ext uri="{FF2B5EF4-FFF2-40B4-BE49-F238E27FC236}">
                <a16:creationId xmlns:a16="http://schemas.microsoft.com/office/drawing/2014/main" id="{EF86B299-BE5B-0359-D0CD-B53FC1B2F67A}"/>
              </a:ext>
            </a:extLst>
          </p:cNvPr>
          <p:cNvSpPr txBox="1"/>
          <p:nvPr/>
        </p:nvSpPr>
        <p:spPr>
          <a:xfrm>
            <a:off x="-16115008" y="22572649"/>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38" name="テキスト ボックス 37">
            <a:extLst>
              <a:ext uri="{FF2B5EF4-FFF2-40B4-BE49-F238E27FC236}">
                <a16:creationId xmlns:a16="http://schemas.microsoft.com/office/drawing/2014/main" id="{DA43DA59-7DA5-6C45-3276-286353DEFAA6}"/>
              </a:ext>
            </a:extLst>
          </p:cNvPr>
          <p:cNvSpPr txBox="1"/>
          <p:nvPr/>
        </p:nvSpPr>
        <p:spPr>
          <a:xfrm>
            <a:off x="-15547007" y="24092929"/>
            <a:ext cx="14355802" cy="15788938"/>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150%</a:t>
            </a:r>
            <a:r>
              <a:rPr kumimoji="1" lang="ja-JP" altLang="en-US" sz="6000" dirty="0">
                <a:latin typeface="+mn-ea"/>
              </a:rPr>
              <a:t>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39" name="テキスト ボックス 38">
            <a:extLst>
              <a:ext uri="{FF2B5EF4-FFF2-40B4-BE49-F238E27FC236}">
                <a16:creationId xmlns:a16="http://schemas.microsoft.com/office/drawing/2014/main" id="{CE780EBC-F70D-6BC3-985F-06DB4CA5BEE5}"/>
              </a:ext>
            </a:extLst>
          </p:cNvPr>
          <p:cNvSpPr txBox="1"/>
          <p:nvPr/>
        </p:nvSpPr>
        <p:spPr>
          <a:xfrm>
            <a:off x="16343174" y="249176"/>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40" name="テキスト ボックス 39">
            <a:extLst>
              <a:ext uri="{FF2B5EF4-FFF2-40B4-BE49-F238E27FC236}">
                <a16:creationId xmlns:a16="http://schemas.microsoft.com/office/drawing/2014/main" id="{D5B3D201-11D8-492C-5D96-1F5E22DAC08F}"/>
              </a:ext>
            </a:extLst>
          </p:cNvPr>
          <p:cNvSpPr txBox="1"/>
          <p:nvPr/>
        </p:nvSpPr>
        <p:spPr>
          <a:xfrm>
            <a:off x="16343174" y="1980151"/>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41" name="テキスト ボックス 40">
            <a:extLst>
              <a:ext uri="{FF2B5EF4-FFF2-40B4-BE49-F238E27FC236}">
                <a16:creationId xmlns:a16="http://schemas.microsoft.com/office/drawing/2014/main" id="{91FD7755-11C3-6DF4-2303-06F10B39A675}"/>
              </a:ext>
            </a:extLst>
          </p:cNvPr>
          <p:cNvSpPr txBox="1"/>
          <p:nvPr/>
        </p:nvSpPr>
        <p:spPr>
          <a:xfrm>
            <a:off x="16343174" y="26657470"/>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42" name="グループ化 41">
            <a:extLst>
              <a:ext uri="{FF2B5EF4-FFF2-40B4-BE49-F238E27FC236}">
                <a16:creationId xmlns:a16="http://schemas.microsoft.com/office/drawing/2014/main" id="{747F04E1-680F-E667-1516-AC7808888DD0}"/>
              </a:ext>
            </a:extLst>
          </p:cNvPr>
          <p:cNvGrpSpPr/>
          <p:nvPr/>
        </p:nvGrpSpPr>
        <p:grpSpPr>
          <a:xfrm>
            <a:off x="17529888" y="38090489"/>
            <a:ext cx="9119257" cy="6050862"/>
            <a:chOff x="32981243" y="34754334"/>
            <a:chExt cx="11982371" cy="6972300"/>
          </a:xfrm>
        </p:grpSpPr>
        <p:sp>
          <p:nvSpPr>
            <p:cNvPr id="43" name="正方形/長方形 42">
              <a:extLst>
                <a:ext uri="{FF2B5EF4-FFF2-40B4-BE49-F238E27FC236}">
                  <a16:creationId xmlns:a16="http://schemas.microsoft.com/office/drawing/2014/main" id="{B7703FC5-D143-7554-7AE0-11060660BB41}"/>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49B7B845-19A9-AA0A-6D0B-2DEC466940B7}"/>
                </a:ext>
              </a:extLst>
            </p:cNvPr>
            <p:cNvSpPr txBox="1"/>
            <p:nvPr/>
          </p:nvSpPr>
          <p:spPr>
            <a:xfrm>
              <a:off x="32981243" y="35466318"/>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sp>
          <p:nvSpPr>
            <p:cNvPr id="45" name="テキスト ボックス 44">
              <a:extLst>
                <a:ext uri="{FF2B5EF4-FFF2-40B4-BE49-F238E27FC236}">
                  <a16:creationId xmlns:a16="http://schemas.microsoft.com/office/drawing/2014/main" id="{5D43723E-E4FE-5B5D-2472-BC5B73632528}"/>
                </a:ext>
              </a:extLst>
            </p:cNvPr>
            <p:cNvSpPr txBox="1"/>
            <p:nvPr/>
          </p:nvSpPr>
          <p:spPr>
            <a:xfrm>
              <a:off x="34853758" y="38131981"/>
              <a:ext cx="8980290" cy="2659840"/>
            </a:xfrm>
            <a:prstGeom prst="rect">
              <a:avLst/>
            </a:prstGeom>
            <a:noFill/>
          </p:spPr>
          <p:txBody>
            <a:bodyPr wrap="square" rtlCol="0">
              <a:spAutoFit/>
            </a:bodyPr>
            <a:lstStyle/>
            <a:p>
              <a:pPr eaLnBrk="1" hangingPunct="1"/>
              <a:r>
                <a:rPr lang="ja-JP" altLang="en-US" sz="3600" dirty="0"/>
                <a:t>演題発表に関連し、開示すべき</a:t>
              </a:r>
              <a:r>
                <a:rPr lang="en-US" altLang="ja-JP" sz="3600" dirty="0"/>
                <a:t>COI</a:t>
              </a:r>
              <a:r>
                <a:rPr lang="ja-JP" altLang="en-US" sz="3600" dirty="0"/>
                <a:t>関係にある企業等</a:t>
              </a:r>
              <a:endParaRPr lang="en-US" altLang="ja-JP" sz="3600" dirty="0"/>
            </a:p>
            <a:p>
              <a:pPr eaLnBrk="1" hangingPunct="1"/>
              <a:r>
                <a:rPr lang="ja-JP" altLang="en-US" sz="3600" dirty="0"/>
                <a:t>・</a:t>
              </a:r>
              <a:endParaRPr lang="en-US" altLang="ja-JP" sz="3600" dirty="0"/>
            </a:p>
            <a:p>
              <a:pPr eaLnBrk="1" hangingPunct="1"/>
              <a:r>
                <a:rPr lang="ja-JP" altLang="en-US" sz="3600" dirty="0"/>
                <a:t>・</a:t>
              </a:r>
            </a:p>
          </p:txBody>
        </p:sp>
      </p:grpSp>
      <p:sp>
        <p:nvSpPr>
          <p:cNvPr id="46" name="テキスト ボックス 45">
            <a:extLst>
              <a:ext uri="{FF2B5EF4-FFF2-40B4-BE49-F238E27FC236}">
                <a16:creationId xmlns:a16="http://schemas.microsoft.com/office/drawing/2014/main" id="{E0EFF141-954B-7411-15B8-E5BAB6529378}"/>
              </a:ext>
            </a:extLst>
          </p:cNvPr>
          <p:cNvSpPr txBox="1"/>
          <p:nvPr/>
        </p:nvSpPr>
        <p:spPr>
          <a:xfrm>
            <a:off x="16343174" y="28826743"/>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47" name="グループ化 46">
            <a:extLst>
              <a:ext uri="{FF2B5EF4-FFF2-40B4-BE49-F238E27FC236}">
                <a16:creationId xmlns:a16="http://schemas.microsoft.com/office/drawing/2014/main" id="{83D852ED-D204-EA75-100F-FA856FE32BF4}"/>
              </a:ext>
            </a:extLst>
          </p:cNvPr>
          <p:cNvGrpSpPr/>
          <p:nvPr/>
        </p:nvGrpSpPr>
        <p:grpSpPr>
          <a:xfrm>
            <a:off x="17529888" y="30482405"/>
            <a:ext cx="9119257" cy="6050862"/>
            <a:chOff x="32981243" y="27146250"/>
            <a:chExt cx="11982371" cy="6972300"/>
          </a:xfrm>
        </p:grpSpPr>
        <p:sp>
          <p:nvSpPr>
            <p:cNvPr id="48" name="正方形/長方形 47">
              <a:extLst>
                <a:ext uri="{FF2B5EF4-FFF2-40B4-BE49-F238E27FC236}">
                  <a16:creationId xmlns:a16="http://schemas.microsoft.com/office/drawing/2014/main" id="{0652469B-2276-9F84-2A98-132DDD77BDC4}"/>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628F19A1-9D3D-5368-66E6-87C1C61A0116}"/>
                </a:ext>
              </a:extLst>
            </p:cNvPr>
            <p:cNvSpPr txBox="1"/>
            <p:nvPr/>
          </p:nvSpPr>
          <p:spPr>
            <a:xfrm>
              <a:off x="34110808" y="31145464"/>
              <a:ext cx="9723239" cy="1666834"/>
            </a:xfrm>
            <a:prstGeom prst="rect">
              <a:avLst/>
            </a:prstGeom>
            <a:noFill/>
          </p:spPr>
          <p:txBody>
            <a:bodyPr wrap="square" rtlCol="0">
              <a:spAutoFit/>
            </a:bodyPr>
            <a:lstStyle/>
            <a:p>
              <a:pPr eaLnBrk="1" hangingPunct="1"/>
              <a:r>
                <a:rPr lang="ja-JP" altLang="en-US" sz="4400" dirty="0"/>
                <a:t>開示すべき</a:t>
              </a:r>
              <a:r>
                <a:rPr lang="en-US" altLang="ja-JP" sz="4400" dirty="0"/>
                <a:t>COI</a:t>
              </a:r>
              <a:r>
                <a:rPr lang="ja-JP" altLang="en-US" sz="4400" dirty="0"/>
                <a:t>関係にある</a:t>
              </a:r>
              <a:endParaRPr lang="en-US" altLang="ja-JP" sz="4400" dirty="0"/>
            </a:p>
            <a:p>
              <a:pPr eaLnBrk="1" hangingPunct="1"/>
              <a:r>
                <a:rPr lang="ja-JP" altLang="en-US" sz="4400" dirty="0"/>
                <a:t>企業などはありません。</a:t>
              </a:r>
            </a:p>
          </p:txBody>
        </p:sp>
        <p:sp>
          <p:nvSpPr>
            <p:cNvPr id="50" name="テキスト ボックス 49">
              <a:extLst>
                <a:ext uri="{FF2B5EF4-FFF2-40B4-BE49-F238E27FC236}">
                  <a16:creationId xmlns:a16="http://schemas.microsoft.com/office/drawing/2014/main" id="{2AA9DDD1-A522-31F9-EB62-90A77AAA1E2D}"/>
                </a:ext>
              </a:extLst>
            </p:cNvPr>
            <p:cNvSpPr txBox="1"/>
            <p:nvPr/>
          </p:nvSpPr>
          <p:spPr>
            <a:xfrm>
              <a:off x="32981243" y="27858234"/>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grpSp>
      <p:sp>
        <p:nvSpPr>
          <p:cNvPr id="51" name="正方形/長方形 50">
            <a:extLst>
              <a:ext uri="{FF2B5EF4-FFF2-40B4-BE49-F238E27FC236}">
                <a16:creationId xmlns:a16="http://schemas.microsoft.com/office/drawing/2014/main" id="{21111B68-6E59-698C-8334-4EE187CDBE35}"/>
              </a:ext>
            </a:extLst>
          </p:cNvPr>
          <p:cNvSpPr/>
          <p:nvPr/>
        </p:nvSpPr>
        <p:spPr>
          <a:xfrm>
            <a:off x="3577109" y="-18912"/>
            <a:ext cx="11700000" cy="3600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52" name="テキスト ボックス 51">
            <a:extLst>
              <a:ext uri="{FF2B5EF4-FFF2-40B4-BE49-F238E27FC236}">
                <a16:creationId xmlns:a16="http://schemas.microsoft.com/office/drawing/2014/main" id="{FA4CB85D-34B6-930B-5584-A19FB4C8007C}"/>
              </a:ext>
            </a:extLst>
          </p:cNvPr>
          <p:cNvSpPr txBox="1"/>
          <p:nvPr/>
        </p:nvSpPr>
        <p:spPr>
          <a:xfrm>
            <a:off x="4191484" y="524070"/>
            <a:ext cx="10320930" cy="2431435"/>
          </a:xfrm>
          <a:prstGeom prst="rect">
            <a:avLst/>
          </a:prstGeom>
          <a:noFill/>
        </p:spPr>
        <p:txBody>
          <a:bodyPr wrap="square" rtlCol="0">
            <a:spAutoFit/>
          </a:bodyPr>
          <a:lstStyle/>
          <a:p>
            <a:pPr algn="ctr"/>
            <a:r>
              <a:rPr lang="ja-JP" altLang="en-US" sz="4800" b="1" dirty="0">
                <a:solidFill>
                  <a:schemeClr val="bg1"/>
                </a:solidFill>
              </a:rPr>
              <a:t>研究タイトル（</a:t>
            </a:r>
            <a:r>
              <a:rPr lang="en-US" altLang="ja-JP" sz="4800" b="1" dirty="0">
                <a:solidFill>
                  <a:schemeClr val="bg1"/>
                </a:solidFill>
              </a:rPr>
              <a:t>80pt</a:t>
            </a:r>
            <a:r>
              <a:rPr lang="ja-JP" altLang="en-US" sz="4800" b="1" dirty="0">
                <a:solidFill>
                  <a:schemeClr val="bg1"/>
                </a:solidFill>
              </a:rPr>
              <a:t>前後）</a:t>
            </a:r>
            <a:br>
              <a:rPr lang="en-US" altLang="ja-JP" sz="6000" b="1" dirty="0">
                <a:solidFill>
                  <a:schemeClr val="bg1"/>
                </a:solidFill>
              </a:rPr>
            </a:br>
            <a:r>
              <a:rPr lang="ja-JP" altLang="en-US" sz="2400" dirty="0">
                <a:solidFill>
                  <a:schemeClr val="bg1"/>
                </a:solidFill>
              </a:rPr>
              <a:t>所属・発表者名（</a:t>
            </a:r>
            <a:r>
              <a:rPr lang="en-US" altLang="ja-JP" sz="2400" dirty="0">
                <a:solidFill>
                  <a:schemeClr val="bg1"/>
                </a:solidFill>
              </a:rPr>
              <a:t>48pt</a:t>
            </a:r>
            <a:r>
              <a:rPr lang="ja-JP" altLang="en-US" sz="2400" dirty="0">
                <a:solidFill>
                  <a:schemeClr val="bg1"/>
                </a:solidFill>
              </a:rPr>
              <a:t>前後） </a:t>
            </a:r>
            <a:endParaRPr kumimoji="1" lang="ja-JP" altLang="en-US" sz="2400" dirty="0">
              <a:solidFill>
                <a:schemeClr val="bg1"/>
              </a:solidFill>
              <a:latin typeface="+mn-ea"/>
            </a:endParaRPr>
          </a:p>
          <a:p>
            <a:endParaRPr kumimoji="1" lang="ja-JP" altLang="en-US" sz="8000" dirty="0">
              <a:solidFill>
                <a:schemeClr val="bg1"/>
              </a:solidFill>
            </a:endParaRPr>
          </a:p>
        </p:txBody>
      </p:sp>
      <p:sp>
        <p:nvSpPr>
          <p:cNvPr id="53" name="テキスト ボックス 52">
            <a:extLst>
              <a:ext uri="{FF2B5EF4-FFF2-40B4-BE49-F238E27FC236}">
                <a16:creationId xmlns:a16="http://schemas.microsoft.com/office/drawing/2014/main" id="{8571ECE1-4B38-56AC-AE45-BF2CD72F6106}"/>
              </a:ext>
            </a:extLst>
          </p:cNvPr>
          <p:cNvSpPr txBox="1"/>
          <p:nvPr/>
        </p:nvSpPr>
        <p:spPr>
          <a:xfrm>
            <a:off x="4191484" y="1892496"/>
            <a:ext cx="9837017" cy="1312988"/>
          </a:xfrm>
          <a:prstGeom prst="rect">
            <a:avLst/>
          </a:prstGeom>
          <a:noFill/>
        </p:spPr>
        <p:txBody>
          <a:bodyPr wrap="square" rtlCol="0">
            <a:spAutoFit/>
          </a:bodyPr>
          <a:lstStyle/>
          <a:p>
            <a:pPr algn="ctr"/>
            <a:r>
              <a:rPr kumimoji="1" lang="ja-JP" altLang="en-US" sz="4000" dirty="0">
                <a:solidFill>
                  <a:schemeClr val="bg1"/>
                </a:solidFill>
                <a:latin typeface="+mn-ea"/>
              </a:rPr>
              <a:t>タイトル</a:t>
            </a:r>
            <a:endParaRPr kumimoji="1" lang="en-US" altLang="ja-JP" sz="4000" dirty="0">
              <a:solidFill>
                <a:schemeClr val="bg1"/>
              </a:solidFill>
              <a:latin typeface="+mn-ea"/>
            </a:endParaRPr>
          </a:p>
          <a:p>
            <a:pPr algn="ctr"/>
            <a:r>
              <a:rPr kumimoji="1" lang="en-US" altLang="ja-JP" sz="3932" dirty="0">
                <a:solidFill>
                  <a:schemeClr val="bg1"/>
                </a:solidFill>
                <a:latin typeface="+mn-ea"/>
              </a:rPr>
              <a:t>200mm× 650mm</a:t>
            </a:r>
            <a:r>
              <a:rPr kumimoji="1" lang="ja-JP" altLang="en-US" sz="3932" dirty="0">
                <a:solidFill>
                  <a:schemeClr val="bg1"/>
                </a:solidFill>
                <a:latin typeface="+mn-ea"/>
              </a:rPr>
              <a:t>　</a:t>
            </a:r>
            <a:r>
              <a:rPr kumimoji="1" lang="en-US" altLang="ja-JP" sz="3932" dirty="0">
                <a:solidFill>
                  <a:schemeClr val="bg1"/>
                </a:solidFill>
                <a:latin typeface="+mn-ea"/>
              </a:rPr>
              <a:t>50%</a:t>
            </a:r>
            <a:r>
              <a:rPr kumimoji="1" lang="ja-JP" altLang="en-US" sz="3932" dirty="0">
                <a:solidFill>
                  <a:schemeClr val="bg1"/>
                </a:solidFill>
                <a:latin typeface="+mn-ea"/>
              </a:rPr>
              <a:t>のサイズ</a:t>
            </a: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TotalTime>
  <Words>378</Words>
  <Application>Microsoft Office PowerPoint</Application>
  <PresentationFormat>ユーザー設定</PresentationFormat>
  <Paragraphs>58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11</cp:revision>
  <dcterms:created xsi:type="dcterms:W3CDTF">2024-09-19T08:14:53Z</dcterms:created>
  <dcterms:modified xsi:type="dcterms:W3CDTF">2026-01-30T05:33:17Z</dcterms:modified>
</cp:coreProperties>
</file>