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Lst>
  <p:sldSz cx="20196175" cy="475202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p:scale>
          <a:sx n="33" d="100"/>
          <a:sy n="33" d="100"/>
        </p:scale>
        <p:origin x="1644"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14713" y="7777040"/>
            <a:ext cx="17166749" cy="16544078"/>
          </a:xfrm>
        </p:spPr>
        <p:txBody>
          <a:bodyPr anchor="b"/>
          <a:lstStyle>
            <a:lvl1pPr algn="ctr">
              <a:defRPr sz="13252"/>
            </a:lvl1pPr>
          </a:lstStyle>
          <a:p>
            <a:r>
              <a:rPr lang="ja-JP" altLang="en-US"/>
              <a:t>マスター タイトルの書式設定</a:t>
            </a:r>
            <a:endParaRPr lang="en-US" dirty="0"/>
          </a:p>
        </p:txBody>
      </p:sp>
      <p:sp>
        <p:nvSpPr>
          <p:cNvPr id="3" name="Subtitle 2"/>
          <p:cNvSpPr>
            <a:spLocks noGrp="1"/>
          </p:cNvSpPr>
          <p:nvPr>
            <p:ph type="subTitle" idx="1"/>
          </p:nvPr>
        </p:nvSpPr>
        <p:spPr>
          <a:xfrm>
            <a:off x="2524522" y="24959122"/>
            <a:ext cx="15147131" cy="11473051"/>
          </a:xfrm>
        </p:spPr>
        <p:txBody>
          <a:bodyPr/>
          <a:lstStyle>
            <a:lvl1pPr marL="0" indent="0" algn="ctr">
              <a:buNone/>
              <a:defRPr sz="5301"/>
            </a:lvl1pPr>
            <a:lvl2pPr marL="1009818" indent="0" algn="ctr">
              <a:buNone/>
              <a:defRPr sz="4417"/>
            </a:lvl2pPr>
            <a:lvl3pPr marL="2019635" indent="0" algn="ctr">
              <a:buNone/>
              <a:defRPr sz="3976"/>
            </a:lvl3pPr>
            <a:lvl4pPr marL="3029453" indent="0" algn="ctr">
              <a:buNone/>
              <a:defRPr sz="3534"/>
            </a:lvl4pPr>
            <a:lvl5pPr marL="4039271" indent="0" algn="ctr">
              <a:buNone/>
              <a:defRPr sz="3534"/>
            </a:lvl5pPr>
            <a:lvl6pPr marL="5049088" indent="0" algn="ctr">
              <a:buNone/>
              <a:defRPr sz="3534"/>
            </a:lvl6pPr>
            <a:lvl7pPr marL="6058906" indent="0" algn="ctr">
              <a:buNone/>
              <a:defRPr sz="3534"/>
            </a:lvl7pPr>
            <a:lvl8pPr marL="7068723" indent="0" algn="ctr">
              <a:buNone/>
              <a:defRPr sz="3534"/>
            </a:lvl8pPr>
            <a:lvl9pPr marL="8078541" indent="0" algn="ctr">
              <a:buNone/>
              <a:defRPr sz="353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27337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58439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452889" y="2530012"/>
            <a:ext cx="4354800" cy="4027119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388488" y="2530012"/>
            <a:ext cx="12811949" cy="4027119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173241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61061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377969" y="11847070"/>
            <a:ext cx="17419201" cy="19767090"/>
          </a:xfrm>
        </p:spPr>
        <p:txBody>
          <a:bodyPr anchor="b"/>
          <a:lstStyle>
            <a:lvl1pPr>
              <a:defRPr sz="1325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377969" y="31801164"/>
            <a:ext cx="17419201" cy="10395046"/>
          </a:xfrm>
        </p:spPr>
        <p:txBody>
          <a:bodyPr/>
          <a:lstStyle>
            <a:lvl1pPr marL="0" indent="0">
              <a:buNone/>
              <a:defRPr sz="5301">
                <a:solidFill>
                  <a:schemeClr val="tx1"/>
                </a:solidFill>
              </a:defRPr>
            </a:lvl1pPr>
            <a:lvl2pPr marL="1009818" indent="0">
              <a:buNone/>
              <a:defRPr sz="4417">
                <a:solidFill>
                  <a:schemeClr val="tx1">
                    <a:tint val="75000"/>
                  </a:schemeClr>
                </a:solidFill>
              </a:defRPr>
            </a:lvl2pPr>
            <a:lvl3pPr marL="2019635" indent="0">
              <a:buNone/>
              <a:defRPr sz="3976">
                <a:solidFill>
                  <a:schemeClr val="tx1">
                    <a:tint val="75000"/>
                  </a:schemeClr>
                </a:solidFill>
              </a:defRPr>
            </a:lvl3pPr>
            <a:lvl4pPr marL="3029453" indent="0">
              <a:buNone/>
              <a:defRPr sz="3534">
                <a:solidFill>
                  <a:schemeClr val="tx1">
                    <a:tint val="75000"/>
                  </a:schemeClr>
                </a:solidFill>
              </a:defRPr>
            </a:lvl4pPr>
            <a:lvl5pPr marL="4039271" indent="0">
              <a:buNone/>
              <a:defRPr sz="3534">
                <a:solidFill>
                  <a:schemeClr val="tx1">
                    <a:tint val="75000"/>
                  </a:schemeClr>
                </a:solidFill>
              </a:defRPr>
            </a:lvl5pPr>
            <a:lvl6pPr marL="5049088" indent="0">
              <a:buNone/>
              <a:defRPr sz="3534">
                <a:solidFill>
                  <a:schemeClr val="tx1">
                    <a:tint val="75000"/>
                  </a:schemeClr>
                </a:solidFill>
              </a:defRPr>
            </a:lvl6pPr>
            <a:lvl7pPr marL="6058906" indent="0">
              <a:buNone/>
              <a:defRPr sz="3534">
                <a:solidFill>
                  <a:schemeClr val="tx1">
                    <a:tint val="75000"/>
                  </a:schemeClr>
                </a:solidFill>
              </a:defRPr>
            </a:lvl7pPr>
            <a:lvl8pPr marL="7068723" indent="0">
              <a:buNone/>
              <a:defRPr sz="3534">
                <a:solidFill>
                  <a:schemeClr val="tx1">
                    <a:tint val="75000"/>
                  </a:schemeClr>
                </a:solidFill>
              </a:defRPr>
            </a:lvl8pPr>
            <a:lvl9pPr marL="8078541" indent="0">
              <a:buNone/>
              <a:defRPr sz="353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645476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388487" y="12650060"/>
            <a:ext cx="8583374" cy="301511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224314" y="12650060"/>
            <a:ext cx="8583374" cy="301511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31845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391118" y="2530022"/>
            <a:ext cx="17419201" cy="918504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91120" y="11649058"/>
            <a:ext cx="8543927" cy="5709024"/>
          </a:xfrm>
        </p:spPr>
        <p:txBody>
          <a:bodyPr anchor="b"/>
          <a:lstStyle>
            <a:lvl1pPr marL="0" indent="0">
              <a:buNone/>
              <a:defRPr sz="5301" b="1"/>
            </a:lvl1pPr>
            <a:lvl2pPr marL="1009818" indent="0">
              <a:buNone/>
              <a:defRPr sz="4417" b="1"/>
            </a:lvl2pPr>
            <a:lvl3pPr marL="2019635" indent="0">
              <a:buNone/>
              <a:defRPr sz="3976" b="1"/>
            </a:lvl3pPr>
            <a:lvl4pPr marL="3029453" indent="0">
              <a:buNone/>
              <a:defRPr sz="3534" b="1"/>
            </a:lvl4pPr>
            <a:lvl5pPr marL="4039271" indent="0">
              <a:buNone/>
              <a:defRPr sz="3534" b="1"/>
            </a:lvl5pPr>
            <a:lvl6pPr marL="5049088" indent="0">
              <a:buNone/>
              <a:defRPr sz="3534" b="1"/>
            </a:lvl6pPr>
            <a:lvl7pPr marL="6058906" indent="0">
              <a:buNone/>
              <a:defRPr sz="3534" b="1"/>
            </a:lvl7pPr>
            <a:lvl8pPr marL="7068723" indent="0">
              <a:buNone/>
              <a:defRPr sz="3534" b="1"/>
            </a:lvl8pPr>
            <a:lvl9pPr marL="8078541" indent="0">
              <a:buNone/>
              <a:defRPr sz="3534" b="1"/>
            </a:lvl9pPr>
          </a:lstStyle>
          <a:p>
            <a:pPr lvl="0"/>
            <a:r>
              <a:rPr lang="ja-JP" altLang="en-US"/>
              <a:t>マスター テキストの書式設定</a:t>
            </a:r>
          </a:p>
        </p:txBody>
      </p:sp>
      <p:sp>
        <p:nvSpPr>
          <p:cNvPr id="4" name="Content Placeholder 3"/>
          <p:cNvSpPr>
            <a:spLocks noGrp="1"/>
          </p:cNvSpPr>
          <p:nvPr>
            <p:ph sz="half" idx="2"/>
          </p:nvPr>
        </p:nvSpPr>
        <p:spPr>
          <a:xfrm>
            <a:off x="1391120" y="17358082"/>
            <a:ext cx="8543927" cy="255311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224315" y="11649058"/>
            <a:ext cx="8586005" cy="5709024"/>
          </a:xfrm>
        </p:spPr>
        <p:txBody>
          <a:bodyPr anchor="b"/>
          <a:lstStyle>
            <a:lvl1pPr marL="0" indent="0">
              <a:buNone/>
              <a:defRPr sz="5301" b="1"/>
            </a:lvl1pPr>
            <a:lvl2pPr marL="1009818" indent="0">
              <a:buNone/>
              <a:defRPr sz="4417" b="1"/>
            </a:lvl2pPr>
            <a:lvl3pPr marL="2019635" indent="0">
              <a:buNone/>
              <a:defRPr sz="3976" b="1"/>
            </a:lvl3pPr>
            <a:lvl4pPr marL="3029453" indent="0">
              <a:buNone/>
              <a:defRPr sz="3534" b="1"/>
            </a:lvl4pPr>
            <a:lvl5pPr marL="4039271" indent="0">
              <a:buNone/>
              <a:defRPr sz="3534" b="1"/>
            </a:lvl5pPr>
            <a:lvl6pPr marL="5049088" indent="0">
              <a:buNone/>
              <a:defRPr sz="3534" b="1"/>
            </a:lvl6pPr>
            <a:lvl7pPr marL="6058906" indent="0">
              <a:buNone/>
              <a:defRPr sz="3534" b="1"/>
            </a:lvl7pPr>
            <a:lvl8pPr marL="7068723" indent="0">
              <a:buNone/>
              <a:defRPr sz="3534" b="1"/>
            </a:lvl8pPr>
            <a:lvl9pPr marL="8078541" indent="0">
              <a:buNone/>
              <a:defRPr sz="3534" b="1"/>
            </a:lvl9pPr>
          </a:lstStyle>
          <a:p>
            <a:pPr lvl="0"/>
            <a:r>
              <a:rPr lang="ja-JP" altLang="en-US"/>
              <a:t>マスター テキストの書式設定</a:t>
            </a:r>
          </a:p>
        </p:txBody>
      </p:sp>
      <p:sp>
        <p:nvSpPr>
          <p:cNvPr id="6" name="Content Placeholder 5"/>
          <p:cNvSpPr>
            <a:spLocks noGrp="1"/>
          </p:cNvSpPr>
          <p:nvPr>
            <p:ph sz="quarter" idx="4"/>
          </p:nvPr>
        </p:nvSpPr>
        <p:spPr>
          <a:xfrm>
            <a:off x="10224315" y="17358082"/>
            <a:ext cx="8586005" cy="2553112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14764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208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67955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391118" y="3168015"/>
            <a:ext cx="6513792" cy="11088053"/>
          </a:xfrm>
        </p:spPr>
        <p:txBody>
          <a:bodyPr anchor="b"/>
          <a:lstStyle>
            <a:lvl1pPr>
              <a:defRPr sz="7068"/>
            </a:lvl1pPr>
          </a:lstStyle>
          <a:p>
            <a:r>
              <a:rPr lang="ja-JP" altLang="en-US"/>
              <a:t>マスター タイトルの書式設定</a:t>
            </a:r>
            <a:endParaRPr lang="en-US" dirty="0"/>
          </a:p>
        </p:txBody>
      </p:sp>
      <p:sp>
        <p:nvSpPr>
          <p:cNvPr id="3" name="Content Placeholder 2"/>
          <p:cNvSpPr>
            <a:spLocks noGrp="1"/>
          </p:cNvSpPr>
          <p:nvPr>
            <p:ph idx="1"/>
          </p:nvPr>
        </p:nvSpPr>
        <p:spPr>
          <a:xfrm>
            <a:off x="8586005" y="6842043"/>
            <a:ext cx="10224314" cy="33770160"/>
          </a:xfrm>
        </p:spPr>
        <p:txBody>
          <a:bodyPr/>
          <a:lstStyle>
            <a:lvl1pPr>
              <a:defRPr sz="7068"/>
            </a:lvl1pPr>
            <a:lvl2pPr>
              <a:defRPr sz="6184"/>
            </a:lvl2pPr>
            <a:lvl3pPr>
              <a:defRPr sz="5301"/>
            </a:lvl3pPr>
            <a:lvl4pPr>
              <a:defRPr sz="4417"/>
            </a:lvl4pPr>
            <a:lvl5pPr>
              <a:defRPr sz="4417"/>
            </a:lvl5pPr>
            <a:lvl6pPr>
              <a:defRPr sz="4417"/>
            </a:lvl6pPr>
            <a:lvl7pPr>
              <a:defRPr sz="4417"/>
            </a:lvl7pPr>
            <a:lvl8pPr>
              <a:defRPr sz="4417"/>
            </a:lvl8pPr>
            <a:lvl9pPr>
              <a:defRPr sz="441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391118" y="14256067"/>
            <a:ext cx="6513792" cy="26411129"/>
          </a:xfrm>
        </p:spPr>
        <p:txBody>
          <a:bodyPr/>
          <a:lstStyle>
            <a:lvl1pPr marL="0" indent="0">
              <a:buNone/>
              <a:defRPr sz="3534"/>
            </a:lvl1pPr>
            <a:lvl2pPr marL="1009818" indent="0">
              <a:buNone/>
              <a:defRPr sz="3092"/>
            </a:lvl2pPr>
            <a:lvl3pPr marL="2019635" indent="0">
              <a:buNone/>
              <a:defRPr sz="2650"/>
            </a:lvl3pPr>
            <a:lvl4pPr marL="3029453" indent="0">
              <a:buNone/>
              <a:defRPr sz="2209"/>
            </a:lvl4pPr>
            <a:lvl5pPr marL="4039271" indent="0">
              <a:buNone/>
              <a:defRPr sz="2209"/>
            </a:lvl5pPr>
            <a:lvl6pPr marL="5049088" indent="0">
              <a:buNone/>
              <a:defRPr sz="2209"/>
            </a:lvl6pPr>
            <a:lvl7pPr marL="6058906" indent="0">
              <a:buNone/>
              <a:defRPr sz="2209"/>
            </a:lvl7pPr>
            <a:lvl8pPr marL="7068723" indent="0">
              <a:buNone/>
              <a:defRPr sz="2209"/>
            </a:lvl8pPr>
            <a:lvl9pPr marL="8078541" indent="0">
              <a:buNone/>
              <a:defRPr sz="220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24365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391118" y="3168015"/>
            <a:ext cx="6513792" cy="11088053"/>
          </a:xfrm>
        </p:spPr>
        <p:txBody>
          <a:bodyPr anchor="b"/>
          <a:lstStyle>
            <a:lvl1pPr>
              <a:defRPr sz="7068"/>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586005" y="6842043"/>
            <a:ext cx="10224314" cy="33770160"/>
          </a:xfrm>
        </p:spPr>
        <p:txBody>
          <a:bodyPr anchor="t"/>
          <a:lstStyle>
            <a:lvl1pPr marL="0" indent="0">
              <a:buNone/>
              <a:defRPr sz="7068"/>
            </a:lvl1pPr>
            <a:lvl2pPr marL="1009818" indent="0">
              <a:buNone/>
              <a:defRPr sz="6184"/>
            </a:lvl2pPr>
            <a:lvl3pPr marL="2019635" indent="0">
              <a:buNone/>
              <a:defRPr sz="5301"/>
            </a:lvl3pPr>
            <a:lvl4pPr marL="3029453" indent="0">
              <a:buNone/>
              <a:defRPr sz="4417"/>
            </a:lvl4pPr>
            <a:lvl5pPr marL="4039271" indent="0">
              <a:buNone/>
              <a:defRPr sz="4417"/>
            </a:lvl5pPr>
            <a:lvl6pPr marL="5049088" indent="0">
              <a:buNone/>
              <a:defRPr sz="4417"/>
            </a:lvl6pPr>
            <a:lvl7pPr marL="6058906" indent="0">
              <a:buNone/>
              <a:defRPr sz="4417"/>
            </a:lvl7pPr>
            <a:lvl8pPr marL="7068723" indent="0">
              <a:buNone/>
              <a:defRPr sz="4417"/>
            </a:lvl8pPr>
            <a:lvl9pPr marL="8078541" indent="0">
              <a:buNone/>
              <a:defRPr sz="441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391118" y="14256067"/>
            <a:ext cx="6513792" cy="26411129"/>
          </a:xfrm>
        </p:spPr>
        <p:txBody>
          <a:bodyPr/>
          <a:lstStyle>
            <a:lvl1pPr marL="0" indent="0">
              <a:buNone/>
              <a:defRPr sz="3534"/>
            </a:lvl1pPr>
            <a:lvl2pPr marL="1009818" indent="0">
              <a:buNone/>
              <a:defRPr sz="3092"/>
            </a:lvl2pPr>
            <a:lvl3pPr marL="2019635" indent="0">
              <a:buNone/>
              <a:defRPr sz="2650"/>
            </a:lvl3pPr>
            <a:lvl4pPr marL="3029453" indent="0">
              <a:buNone/>
              <a:defRPr sz="2209"/>
            </a:lvl4pPr>
            <a:lvl5pPr marL="4039271" indent="0">
              <a:buNone/>
              <a:defRPr sz="2209"/>
            </a:lvl5pPr>
            <a:lvl6pPr marL="5049088" indent="0">
              <a:buNone/>
              <a:defRPr sz="2209"/>
            </a:lvl6pPr>
            <a:lvl7pPr marL="6058906" indent="0">
              <a:buNone/>
              <a:defRPr sz="2209"/>
            </a:lvl7pPr>
            <a:lvl8pPr marL="7068723" indent="0">
              <a:buNone/>
              <a:defRPr sz="2209"/>
            </a:lvl8pPr>
            <a:lvl9pPr marL="8078541" indent="0">
              <a:buNone/>
              <a:defRPr sz="220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922736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8487" y="2530022"/>
            <a:ext cx="17419201" cy="918504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88487" y="12650060"/>
            <a:ext cx="17419201" cy="3015114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388487" y="44044219"/>
            <a:ext cx="4544139" cy="2530012"/>
          </a:xfrm>
          <a:prstGeom prst="rect">
            <a:avLst/>
          </a:prstGeom>
        </p:spPr>
        <p:txBody>
          <a:bodyPr vert="horz" lIns="91440" tIns="45720" rIns="91440" bIns="45720" rtlCol="0" anchor="ctr"/>
          <a:lstStyle>
            <a:lvl1pPr algn="l">
              <a:defRPr sz="2650">
                <a:solidFill>
                  <a:schemeClr val="tx1">
                    <a:tint val="75000"/>
                  </a:schemeClr>
                </a:solidFill>
              </a:defRPr>
            </a:lvl1pPr>
          </a:lstStyle>
          <a:p>
            <a:fld id="{54AA90BE-5401-4CF3-9A54-40F0F0A20691}" type="datetimeFigureOut">
              <a:rPr kumimoji="1" lang="ja-JP" altLang="en-US" smtClean="0"/>
              <a:t>2026/1/30</a:t>
            </a:fld>
            <a:endParaRPr kumimoji="1" lang="ja-JP" altLang="en-US"/>
          </a:p>
        </p:txBody>
      </p:sp>
      <p:sp>
        <p:nvSpPr>
          <p:cNvPr id="5" name="Footer Placeholder 4"/>
          <p:cNvSpPr>
            <a:spLocks noGrp="1"/>
          </p:cNvSpPr>
          <p:nvPr>
            <p:ph type="ftr" sz="quarter" idx="3"/>
          </p:nvPr>
        </p:nvSpPr>
        <p:spPr>
          <a:xfrm>
            <a:off x="6689983" y="44044219"/>
            <a:ext cx="6816209" cy="2530012"/>
          </a:xfrm>
          <a:prstGeom prst="rect">
            <a:avLst/>
          </a:prstGeom>
        </p:spPr>
        <p:txBody>
          <a:bodyPr vert="horz" lIns="91440" tIns="45720" rIns="91440" bIns="45720" rtlCol="0" anchor="ctr"/>
          <a:lstStyle>
            <a:lvl1pPr algn="ctr">
              <a:defRPr sz="265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4263549" y="44044219"/>
            <a:ext cx="4544139" cy="2530012"/>
          </a:xfrm>
          <a:prstGeom prst="rect">
            <a:avLst/>
          </a:prstGeom>
        </p:spPr>
        <p:txBody>
          <a:bodyPr vert="horz" lIns="91440" tIns="45720" rIns="91440" bIns="45720" rtlCol="0" anchor="ctr"/>
          <a:lstStyle>
            <a:lvl1pPr algn="r">
              <a:defRPr sz="2650">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7009430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2019635" rtl="0" eaLnBrk="1" latinLnBrk="0" hangingPunct="1">
        <a:lnSpc>
          <a:spcPct val="90000"/>
        </a:lnSpc>
        <a:spcBef>
          <a:spcPct val="0"/>
        </a:spcBef>
        <a:buNone/>
        <a:defRPr kumimoji="1" sz="9718" kern="1200">
          <a:solidFill>
            <a:schemeClr val="tx1"/>
          </a:solidFill>
          <a:latin typeface="+mj-lt"/>
          <a:ea typeface="+mj-ea"/>
          <a:cs typeface="+mj-cs"/>
        </a:defRPr>
      </a:lvl1pPr>
    </p:titleStyle>
    <p:bodyStyle>
      <a:lvl1pPr marL="504909" indent="-504909" algn="l" defTabSz="2019635" rtl="0" eaLnBrk="1" latinLnBrk="0" hangingPunct="1">
        <a:lnSpc>
          <a:spcPct val="90000"/>
        </a:lnSpc>
        <a:spcBef>
          <a:spcPts val="2209"/>
        </a:spcBef>
        <a:buFont typeface="Arial" panose="020B0604020202020204" pitchFamily="34" charset="0"/>
        <a:buChar char="•"/>
        <a:defRPr kumimoji="1" sz="6184" kern="1200">
          <a:solidFill>
            <a:schemeClr val="tx1"/>
          </a:solidFill>
          <a:latin typeface="+mn-lt"/>
          <a:ea typeface="+mn-ea"/>
          <a:cs typeface="+mn-cs"/>
        </a:defRPr>
      </a:lvl1pPr>
      <a:lvl2pPr marL="1514726" indent="-504909" algn="l" defTabSz="2019635" rtl="0" eaLnBrk="1" latinLnBrk="0" hangingPunct="1">
        <a:lnSpc>
          <a:spcPct val="90000"/>
        </a:lnSpc>
        <a:spcBef>
          <a:spcPts val="1104"/>
        </a:spcBef>
        <a:buFont typeface="Arial" panose="020B0604020202020204" pitchFamily="34" charset="0"/>
        <a:buChar char="•"/>
        <a:defRPr kumimoji="1" sz="5301" kern="1200">
          <a:solidFill>
            <a:schemeClr val="tx1"/>
          </a:solidFill>
          <a:latin typeface="+mn-lt"/>
          <a:ea typeface="+mn-ea"/>
          <a:cs typeface="+mn-cs"/>
        </a:defRPr>
      </a:lvl2pPr>
      <a:lvl3pPr marL="2524544" indent="-504909" algn="l" defTabSz="2019635" rtl="0" eaLnBrk="1" latinLnBrk="0" hangingPunct="1">
        <a:lnSpc>
          <a:spcPct val="90000"/>
        </a:lnSpc>
        <a:spcBef>
          <a:spcPts val="1104"/>
        </a:spcBef>
        <a:buFont typeface="Arial" panose="020B0604020202020204" pitchFamily="34" charset="0"/>
        <a:buChar char="•"/>
        <a:defRPr kumimoji="1" sz="4417" kern="1200">
          <a:solidFill>
            <a:schemeClr val="tx1"/>
          </a:solidFill>
          <a:latin typeface="+mn-lt"/>
          <a:ea typeface="+mn-ea"/>
          <a:cs typeface="+mn-cs"/>
        </a:defRPr>
      </a:lvl3pPr>
      <a:lvl4pPr marL="3534362" indent="-504909" algn="l" defTabSz="2019635" rtl="0" eaLnBrk="1" latinLnBrk="0" hangingPunct="1">
        <a:lnSpc>
          <a:spcPct val="90000"/>
        </a:lnSpc>
        <a:spcBef>
          <a:spcPts val="1104"/>
        </a:spcBef>
        <a:buFont typeface="Arial" panose="020B0604020202020204" pitchFamily="34" charset="0"/>
        <a:buChar char="•"/>
        <a:defRPr kumimoji="1" sz="3976" kern="1200">
          <a:solidFill>
            <a:schemeClr val="tx1"/>
          </a:solidFill>
          <a:latin typeface="+mn-lt"/>
          <a:ea typeface="+mn-ea"/>
          <a:cs typeface="+mn-cs"/>
        </a:defRPr>
      </a:lvl4pPr>
      <a:lvl5pPr marL="4544179" indent="-504909" algn="l" defTabSz="2019635" rtl="0" eaLnBrk="1" latinLnBrk="0" hangingPunct="1">
        <a:lnSpc>
          <a:spcPct val="90000"/>
        </a:lnSpc>
        <a:spcBef>
          <a:spcPts val="1104"/>
        </a:spcBef>
        <a:buFont typeface="Arial" panose="020B0604020202020204" pitchFamily="34" charset="0"/>
        <a:buChar char="•"/>
        <a:defRPr kumimoji="1" sz="3976" kern="1200">
          <a:solidFill>
            <a:schemeClr val="tx1"/>
          </a:solidFill>
          <a:latin typeface="+mn-lt"/>
          <a:ea typeface="+mn-ea"/>
          <a:cs typeface="+mn-cs"/>
        </a:defRPr>
      </a:lvl5pPr>
      <a:lvl6pPr marL="5553997" indent="-504909" algn="l" defTabSz="2019635" rtl="0" eaLnBrk="1" latinLnBrk="0" hangingPunct="1">
        <a:lnSpc>
          <a:spcPct val="90000"/>
        </a:lnSpc>
        <a:spcBef>
          <a:spcPts val="1104"/>
        </a:spcBef>
        <a:buFont typeface="Arial" panose="020B0604020202020204" pitchFamily="34" charset="0"/>
        <a:buChar char="•"/>
        <a:defRPr kumimoji="1" sz="3976" kern="1200">
          <a:solidFill>
            <a:schemeClr val="tx1"/>
          </a:solidFill>
          <a:latin typeface="+mn-lt"/>
          <a:ea typeface="+mn-ea"/>
          <a:cs typeface="+mn-cs"/>
        </a:defRPr>
      </a:lvl6pPr>
      <a:lvl7pPr marL="6563815" indent="-504909" algn="l" defTabSz="2019635" rtl="0" eaLnBrk="1" latinLnBrk="0" hangingPunct="1">
        <a:lnSpc>
          <a:spcPct val="90000"/>
        </a:lnSpc>
        <a:spcBef>
          <a:spcPts val="1104"/>
        </a:spcBef>
        <a:buFont typeface="Arial" panose="020B0604020202020204" pitchFamily="34" charset="0"/>
        <a:buChar char="•"/>
        <a:defRPr kumimoji="1" sz="3976" kern="1200">
          <a:solidFill>
            <a:schemeClr val="tx1"/>
          </a:solidFill>
          <a:latin typeface="+mn-lt"/>
          <a:ea typeface="+mn-ea"/>
          <a:cs typeface="+mn-cs"/>
        </a:defRPr>
      </a:lvl7pPr>
      <a:lvl8pPr marL="7573632" indent="-504909" algn="l" defTabSz="2019635" rtl="0" eaLnBrk="1" latinLnBrk="0" hangingPunct="1">
        <a:lnSpc>
          <a:spcPct val="90000"/>
        </a:lnSpc>
        <a:spcBef>
          <a:spcPts val="1104"/>
        </a:spcBef>
        <a:buFont typeface="Arial" panose="020B0604020202020204" pitchFamily="34" charset="0"/>
        <a:buChar char="•"/>
        <a:defRPr kumimoji="1" sz="3976" kern="1200">
          <a:solidFill>
            <a:schemeClr val="tx1"/>
          </a:solidFill>
          <a:latin typeface="+mn-lt"/>
          <a:ea typeface="+mn-ea"/>
          <a:cs typeface="+mn-cs"/>
        </a:defRPr>
      </a:lvl8pPr>
      <a:lvl9pPr marL="8583450" indent="-504909" algn="l" defTabSz="2019635" rtl="0" eaLnBrk="1" latinLnBrk="0" hangingPunct="1">
        <a:lnSpc>
          <a:spcPct val="90000"/>
        </a:lnSpc>
        <a:spcBef>
          <a:spcPts val="1104"/>
        </a:spcBef>
        <a:buFont typeface="Arial" panose="020B0604020202020204" pitchFamily="34" charset="0"/>
        <a:buChar char="•"/>
        <a:defRPr kumimoji="1" sz="3976" kern="1200">
          <a:solidFill>
            <a:schemeClr val="tx1"/>
          </a:solidFill>
          <a:latin typeface="+mn-lt"/>
          <a:ea typeface="+mn-ea"/>
          <a:cs typeface="+mn-cs"/>
        </a:defRPr>
      </a:lvl9pPr>
    </p:bodyStyle>
    <p:otherStyle>
      <a:defPPr>
        <a:defRPr lang="en-US"/>
      </a:defPPr>
      <a:lvl1pPr marL="0" algn="l" defTabSz="2019635" rtl="0" eaLnBrk="1" latinLnBrk="0" hangingPunct="1">
        <a:defRPr kumimoji="1" sz="3976" kern="1200">
          <a:solidFill>
            <a:schemeClr val="tx1"/>
          </a:solidFill>
          <a:latin typeface="+mn-lt"/>
          <a:ea typeface="+mn-ea"/>
          <a:cs typeface="+mn-cs"/>
        </a:defRPr>
      </a:lvl1pPr>
      <a:lvl2pPr marL="1009818" algn="l" defTabSz="2019635" rtl="0" eaLnBrk="1" latinLnBrk="0" hangingPunct="1">
        <a:defRPr kumimoji="1" sz="3976" kern="1200">
          <a:solidFill>
            <a:schemeClr val="tx1"/>
          </a:solidFill>
          <a:latin typeface="+mn-lt"/>
          <a:ea typeface="+mn-ea"/>
          <a:cs typeface="+mn-cs"/>
        </a:defRPr>
      </a:lvl2pPr>
      <a:lvl3pPr marL="2019635" algn="l" defTabSz="2019635" rtl="0" eaLnBrk="1" latinLnBrk="0" hangingPunct="1">
        <a:defRPr kumimoji="1" sz="3976" kern="1200">
          <a:solidFill>
            <a:schemeClr val="tx1"/>
          </a:solidFill>
          <a:latin typeface="+mn-lt"/>
          <a:ea typeface="+mn-ea"/>
          <a:cs typeface="+mn-cs"/>
        </a:defRPr>
      </a:lvl3pPr>
      <a:lvl4pPr marL="3029453" algn="l" defTabSz="2019635" rtl="0" eaLnBrk="1" latinLnBrk="0" hangingPunct="1">
        <a:defRPr kumimoji="1" sz="3976" kern="1200">
          <a:solidFill>
            <a:schemeClr val="tx1"/>
          </a:solidFill>
          <a:latin typeface="+mn-lt"/>
          <a:ea typeface="+mn-ea"/>
          <a:cs typeface="+mn-cs"/>
        </a:defRPr>
      </a:lvl4pPr>
      <a:lvl5pPr marL="4039271" algn="l" defTabSz="2019635" rtl="0" eaLnBrk="1" latinLnBrk="0" hangingPunct="1">
        <a:defRPr kumimoji="1" sz="3976" kern="1200">
          <a:solidFill>
            <a:schemeClr val="tx1"/>
          </a:solidFill>
          <a:latin typeface="+mn-lt"/>
          <a:ea typeface="+mn-ea"/>
          <a:cs typeface="+mn-cs"/>
        </a:defRPr>
      </a:lvl5pPr>
      <a:lvl6pPr marL="5049088" algn="l" defTabSz="2019635" rtl="0" eaLnBrk="1" latinLnBrk="0" hangingPunct="1">
        <a:defRPr kumimoji="1" sz="3976" kern="1200">
          <a:solidFill>
            <a:schemeClr val="tx1"/>
          </a:solidFill>
          <a:latin typeface="+mn-lt"/>
          <a:ea typeface="+mn-ea"/>
          <a:cs typeface="+mn-cs"/>
        </a:defRPr>
      </a:lvl6pPr>
      <a:lvl7pPr marL="6058906" algn="l" defTabSz="2019635" rtl="0" eaLnBrk="1" latinLnBrk="0" hangingPunct="1">
        <a:defRPr kumimoji="1" sz="3976" kern="1200">
          <a:solidFill>
            <a:schemeClr val="tx1"/>
          </a:solidFill>
          <a:latin typeface="+mn-lt"/>
          <a:ea typeface="+mn-ea"/>
          <a:cs typeface="+mn-cs"/>
        </a:defRPr>
      </a:lvl7pPr>
      <a:lvl8pPr marL="7068723" algn="l" defTabSz="2019635" rtl="0" eaLnBrk="1" latinLnBrk="0" hangingPunct="1">
        <a:defRPr kumimoji="1" sz="3976" kern="1200">
          <a:solidFill>
            <a:schemeClr val="tx1"/>
          </a:solidFill>
          <a:latin typeface="+mn-lt"/>
          <a:ea typeface="+mn-ea"/>
          <a:cs typeface="+mn-cs"/>
        </a:defRPr>
      </a:lvl8pPr>
      <a:lvl9pPr marL="8078541" algn="l" defTabSz="2019635" rtl="0" eaLnBrk="1" latinLnBrk="0" hangingPunct="1">
        <a:defRPr kumimoji="1" sz="39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E2E82F18-B4FF-5D66-D54B-EF3F2A2B953F}"/>
              </a:ext>
            </a:extLst>
          </p:cNvPr>
          <p:cNvSpPr/>
          <p:nvPr/>
        </p:nvSpPr>
        <p:spPr>
          <a:xfrm>
            <a:off x="-1" y="0"/>
            <a:ext cx="4752000" cy="4752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38" dirty="0"/>
          </a:p>
        </p:txBody>
      </p:sp>
      <p:sp>
        <p:nvSpPr>
          <p:cNvPr id="3" name="テキスト ボックス 2">
            <a:extLst>
              <a:ext uri="{FF2B5EF4-FFF2-40B4-BE49-F238E27FC236}">
                <a16:creationId xmlns:a16="http://schemas.microsoft.com/office/drawing/2014/main" id="{32AC2A87-E4A8-82A2-CF2F-FD03DC85350A}"/>
              </a:ext>
            </a:extLst>
          </p:cNvPr>
          <p:cNvSpPr txBox="1"/>
          <p:nvPr/>
        </p:nvSpPr>
        <p:spPr>
          <a:xfrm>
            <a:off x="320271" y="646001"/>
            <a:ext cx="4208981" cy="3518527"/>
          </a:xfrm>
          <a:prstGeom prst="rect">
            <a:avLst/>
          </a:prstGeom>
          <a:noFill/>
        </p:spPr>
        <p:txBody>
          <a:bodyPr wrap="square" rtlCol="0">
            <a:spAutoFit/>
          </a:bodyPr>
          <a:lstStyle/>
          <a:p>
            <a:pPr algn="ctr"/>
            <a:r>
              <a:rPr kumimoji="1" lang="ja-JP" altLang="en-US" sz="7200" dirty="0">
                <a:latin typeface="+mn-ea"/>
              </a:rPr>
              <a:t>演題</a:t>
            </a:r>
            <a:endParaRPr kumimoji="1" lang="en-US" altLang="ja-JP" sz="7200" dirty="0">
              <a:latin typeface="+mn-ea"/>
            </a:endParaRPr>
          </a:p>
          <a:p>
            <a:pPr algn="ctr"/>
            <a:r>
              <a:rPr kumimoji="1" lang="ja-JP" altLang="en-US" sz="7200" dirty="0">
                <a:latin typeface="+mn-ea"/>
              </a:rPr>
              <a:t>番号</a:t>
            </a:r>
            <a:endParaRPr kumimoji="1" lang="en-US" altLang="ja-JP" sz="7200" dirty="0">
              <a:latin typeface="+mn-ea"/>
            </a:endParaRPr>
          </a:p>
          <a:p>
            <a:pPr algn="ctr"/>
            <a:r>
              <a:rPr kumimoji="1" lang="en-US" altLang="ja-JP" sz="3932" dirty="0">
                <a:latin typeface="+mn-ea"/>
              </a:rPr>
              <a:t>200mm×200mm</a:t>
            </a:r>
          </a:p>
          <a:p>
            <a:pPr algn="ctr"/>
            <a:r>
              <a:rPr kumimoji="1" lang="en-US" altLang="ja-JP" sz="3932" dirty="0">
                <a:latin typeface="+mn-ea"/>
              </a:rPr>
              <a:t>66%</a:t>
            </a:r>
            <a:r>
              <a:rPr kumimoji="1" lang="ja-JP" altLang="en-US" sz="3932" dirty="0">
                <a:latin typeface="+mn-ea"/>
              </a:rPr>
              <a:t>のサイズ</a:t>
            </a:r>
          </a:p>
        </p:txBody>
      </p:sp>
      <p:sp>
        <p:nvSpPr>
          <p:cNvPr id="4" name="テキスト ボックス 3">
            <a:extLst>
              <a:ext uri="{FF2B5EF4-FFF2-40B4-BE49-F238E27FC236}">
                <a16:creationId xmlns:a16="http://schemas.microsoft.com/office/drawing/2014/main" id="{5466FB60-6F01-72A5-4A8A-0A5752F9D248}"/>
              </a:ext>
            </a:extLst>
          </p:cNvPr>
          <p:cNvSpPr txBox="1"/>
          <p:nvPr/>
        </p:nvSpPr>
        <p:spPr>
          <a:xfrm>
            <a:off x="0" y="13739875"/>
            <a:ext cx="20196176" cy="1773114"/>
          </a:xfrm>
          <a:prstGeom prst="rect">
            <a:avLst/>
          </a:prstGeom>
          <a:noFill/>
        </p:spPr>
        <p:txBody>
          <a:bodyPr wrap="square" rtlCol="0">
            <a:spAutoFit/>
          </a:bodyPr>
          <a:lstStyle/>
          <a:p>
            <a:pPr algn="ctr"/>
            <a:r>
              <a:rPr kumimoji="1" lang="ja-JP" altLang="en-US" sz="6990" dirty="0">
                <a:latin typeface="+mn-ea"/>
              </a:rPr>
              <a:t>本文</a:t>
            </a:r>
            <a:endParaRPr kumimoji="1" lang="en-US" altLang="ja-JP" sz="6990" dirty="0">
              <a:latin typeface="+mn-ea"/>
            </a:endParaRPr>
          </a:p>
          <a:p>
            <a:pPr algn="ctr"/>
            <a:r>
              <a:rPr lang="en-US" altLang="ja-JP" sz="3932" dirty="0">
                <a:latin typeface="+mn-ea"/>
              </a:rPr>
              <a:t>1800mm×850mm</a:t>
            </a:r>
            <a:endParaRPr kumimoji="1" lang="ja-JP" altLang="en-US" sz="3932" dirty="0">
              <a:latin typeface="+mn-ea"/>
            </a:endParaRPr>
          </a:p>
        </p:txBody>
      </p:sp>
      <p:sp>
        <p:nvSpPr>
          <p:cNvPr id="5" name="テキスト ボックス 4">
            <a:extLst>
              <a:ext uri="{FF2B5EF4-FFF2-40B4-BE49-F238E27FC236}">
                <a16:creationId xmlns:a16="http://schemas.microsoft.com/office/drawing/2014/main" id="{D85EDBB3-CCF3-5FE9-D7E1-BFF0B2CD9D0B}"/>
              </a:ext>
            </a:extLst>
          </p:cNvPr>
          <p:cNvSpPr txBox="1"/>
          <p:nvPr/>
        </p:nvSpPr>
        <p:spPr>
          <a:xfrm>
            <a:off x="2" y="18476947"/>
            <a:ext cx="20196174" cy="1885131"/>
          </a:xfrm>
          <a:prstGeom prst="rect">
            <a:avLst/>
          </a:prstGeom>
          <a:noFill/>
        </p:spPr>
        <p:txBody>
          <a:bodyPr wrap="square" rtlCol="0">
            <a:spAutoFit/>
          </a:bodyPr>
          <a:lstStyle/>
          <a:p>
            <a:pPr algn="ctr"/>
            <a:r>
              <a:rPr kumimoji="1" lang="ja-JP" altLang="en-US" sz="5825" dirty="0">
                <a:latin typeface="+mn-ea"/>
              </a:rPr>
              <a:t>白いスライドスペースの中に配置してください。</a:t>
            </a:r>
            <a:endParaRPr kumimoji="1" lang="en-US" altLang="ja-JP" sz="5825" dirty="0">
              <a:latin typeface="+mn-ea"/>
            </a:endParaRPr>
          </a:p>
          <a:p>
            <a:pPr algn="ctr"/>
            <a:r>
              <a:rPr kumimoji="1" lang="ja-JP" altLang="en-US" sz="5825" dirty="0">
                <a:latin typeface="+mn-ea"/>
              </a:rPr>
              <a:t>外にはみ出た部分は印刷されません。</a:t>
            </a:r>
            <a:endParaRPr kumimoji="1" lang="en-US" altLang="ja-JP" sz="5825" dirty="0">
              <a:latin typeface="+mn-ea"/>
            </a:endParaRPr>
          </a:p>
        </p:txBody>
      </p:sp>
      <p:sp>
        <p:nvSpPr>
          <p:cNvPr id="6" name="テキスト ボックス 5">
            <a:extLst>
              <a:ext uri="{FF2B5EF4-FFF2-40B4-BE49-F238E27FC236}">
                <a16:creationId xmlns:a16="http://schemas.microsoft.com/office/drawing/2014/main" id="{56B59145-00CC-3992-2515-6F1C0EBCFCDA}"/>
              </a:ext>
            </a:extLst>
          </p:cNvPr>
          <p:cNvSpPr txBox="1"/>
          <p:nvPr/>
        </p:nvSpPr>
        <p:spPr>
          <a:xfrm>
            <a:off x="7169" y="5866175"/>
            <a:ext cx="20189006" cy="5547801"/>
          </a:xfrm>
          <a:prstGeom prst="rect">
            <a:avLst/>
          </a:prstGeom>
          <a:noFill/>
        </p:spPr>
        <p:txBody>
          <a:bodyPr wrap="square" rtlCol="0">
            <a:spAutoFit/>
          </a:bodyPr>
          <a:lstStyle/>
          <a:p>
            <a:pPr algn="ctr"/>
            <a:r>
              <a:rPr kumimoji="1" lang="ja-JP" altLang="en-US" sz="10701" dirty="0">
                <a:latin typeface="+mn-ea"/>
              </a:rPr>
              <a:t>定形外サイズ</a:t>
            </a:r>
            <a:endParaRPr kumimoji="1" lang="en-US" altLang="ja-JP" sz="10701" dirty="0">
              <a:latin typeface="+mn-ea"/>
            </a:endParaRPr>
          </a:p>
          <a:p>
            <a:pPr algn="ctr"/>
            <a:r>
              <a:rPr kumimoji="1" lang="en-US" altLang="ja-JP" sz="10701" dirty="0">
                <a:latin typeface="+mn-ea"/>
              </a:rPr>
              <a:t>2000mm×850mm</a:t>
            </a:r>
          </a:p>
          <a:p>
            <a:pPr algn="ctr"/>
            <a:r>
              <a:rPr kumimoji="1" lang="en-US" altLang="ja-JP" sz="7200" dirty="0">
                <a:latin typeface="+mn-ea"/>
              </a:rPr>
              <a:t>66%</a:t>
            </a:r>
            <a:r>
              <a:rPr kumimoji="1" lang="ja-JP" altLang="en-US" sz="7200" dirty="0">
                <a:latin typeface="+mn-ea"/>
              </a:rPr>
              <a:t>のサイズ</a:t>
            </a:r>
            <a:endParaRPr kumimoji="1" lang="en-US" altLang="ja-JP" sz="7200" dirty="0">
              <a:latin typeface="+mn-ea"/>
            </a:endParaRPr>
          </a:p>
          <a:p>
            <a:pPr algn="ctr"/>
            <a:r>
              <a:rPr kumimoji="1" lang="ja-JP" altLang="en-US" sz="7200" dirty="0">
                <a:latin typeface="+mn-ea"/>
              </a:rPr>
              <a:t>（</a:t>
            </a:r>
            <a:r>
              <a:rPr kumimoji="1" lang="en-US" altLang="ja-JP" sz="7200" dirty="0">
                <a:latin typeface="+mn-ea"/>
              </a:rPr>
              <a:t>1320mm×561mm</a:t>
            </a:r>
            <a:r>
              <a:rPr kumimoji="1" lang="ja-JP" altLang="en-US" sz="7200" dirty="0">
                <a:latin typeface="+mn-ea"/>
              </a:rPr>
              <a:t>）</a:t>
            </a:r>
            <a:endParaRPr kumimoji="1" lang="ja-JP" altLang="en-US" sz="6849" dirty="0"/>
          </a:p>
        </p:txBody>
      </p:sp>
      <p:sp>
        <p:nvSpPr>
          <p:cNvPr id="7" name="テキスト ボックス 6">
            <a:extLst>
              <a:ext uri="{FF2B5EF4-FFF2-40B4-BE49-F238E27FC236}">
                <a16:creationId xmlns:a16="http://schemas.microsoft.com/office/drawing/2014/main" id="{48C2154B-129C-4DD5-A62C-097A316F8073}"/>
              </a:ext>
            </a:extLst>
          </p:cNvPr>
          <p:cNvSpPr txBox="1"/>
          <p:nvPr/>
        </p:nvSpPr>
        <p:spPr>
          <a:xfrm>
            <a:off x="-15985157" y="255303"/>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8" name="テキスト ボックス 7">
            <a:extLst>
              <a:ext uri="{FF2B5EF4-FFF2-40B4-BE49-F238E27FC236}">
                <a16:creationId xmlns:a16="http://schemas.microsoft.com/office/drawing/2014/main" id="{7B28962D-0BDB-9118-4A40-76CA13FEFF2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9" name="テキスト ボックス 8">
            <a:extLst>
              <a:ext uri="{FF2B5EF4-FFF2-40B4-BE49-F238E27FC236}">
                <a16:creationId xmlns:a16="http://schemas.microsoft.com/office/drawing/2014/main" id="{BE604879-C700-1AA0-1CB8-CD3115C02EFD}"/>
              </a:ext>
            </a:extLst>
          </p:cNvPr>
          <p:cNvSpPr txBox="1"/>
          <p:nvPr/>
        </p:nvSpPr>
        <p:spPr>
          <a:xfrm>
            <a:off x="-15985157" y="11413976"/>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10" name="テキスト ボックス 9">
            <a:extLst>
              <a:ext uri="{FF2B5EF4-FFF2-40B4-BE49-F238E27FC236}">
                <a16:creationId xmlns:a16="http://schemas.microsoft.com/office/drawing/2014/main" id="{2E9112F3-20D6-77B2-3CF6-93E29EC2BE78}"/>
              </a:ext>
            </a:extLst>
          </p:cNvPr>
          <p:cNvSpPr txBox="1"/>
          <p:nvPr/>
        </p:nvSpPr>
        <p:spPr>
          <a:xfrm>
            <a:off x="-15985157" y="12862755"/>
            <a:ext cx="14355802" cy="9657900"/>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5300" dirty="0">
                <a:latin typeface="+mn-ea"/>
              </a:rPr>
              <a:t>80</a:t>
            </a:r>
            <a:r>
              <a:rPr kumimoji="1" lang="ja-JP" altLang="en-US" sz="5300" dirty="0">
                <a:latin typeface="+mn-ea"/>
              </a:rPr>
              <a:t>ポイント前後</a:t>
            </a:r>
            <a:endParaRPr kumimoji="1" lang="en-US" altLang="ja-JP" sz="53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60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2600" dirty="0">
                <a:latin typeface="+mn-ea"/>
              </a:rPr>
              <a:t>40</a:t>
            </a:r>
            <a:r>
              <a:rPr kumimoji="1" lang="ja-JP" altLang="en-US" sz="2600" dirty="0">
                <a:latin typeface="+mn-ea"/>
              </a:rPr>
              <a:t>ポイント前後</a:t>
            </a:r>
            <a:endParaRPr kumimoji="1" lang="en-US" altLang="ja-JP" sz="26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11" name="テキスト ボックス 10">
            <a:extLst>
              <a:ext uri="{FF2B5EF4-FFF2-40B4-BE49-F238E27FC236}">
                <a16:creationId xmlns:a16="http://schemas.microsoft.com/office/drawing/2014/main" id="{EF86B299-BE5B-0359-D0CD-B53FC1B2F67A}"/>
              </a:ext>
            </a:extLst>
          </p:cNvPr>
          <p:cNvSpPr txBox="1"/>
          <p:nvPr/>
        </p:nvSpPr>
        <p:spPr>
          <a:xfrm>
            <a:off x="-16115008" y="22572649"/>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12" name="テキスト ボックス 11">
            <a:extLst>
              <a:ext uri="{FF2B5EF4-FFF2-40B4-BE49-F238E27FC236}">
                <a16:creationId xmlns:a16="http://schemas.microsoft.com/office/drawing/2014/main" id="{DA43DA59-7DA5-6C45-3276-286353DEFAA6}"/>
              </a:ext>
            </a:extLst>
          </p:cNvPr>
          <p:cNvSpPr txBox="1"/>
          <p:nvPr/>
        </p:nvSpPr>
        <p:spPr>
          <a:xfrm>
            <a:off x="-15547007" y="24092929"/>
            <a:ext cx="14355802" cy="15788938"/>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150%</a:t>
            </a:r>
            <a:r>
              <a:rPr kumimoji="1" lang="ja-JP" altLang="en-US" sz="6000" dirty="0">
                <a:latin typeface="+mn-ea"/>
              </a:rPr>
              <a:t>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13" name="テキスト ボックス 12">
            <a:extLst>
              <a:ext uri="{FF2B5EF4-FFF2-40B4-BE49-F238E27FC236}">
                <a16:creationId xmlns:a16="http://schemas.microsoft.com/office/drawing/2014/main" id="{CE780EBC-F70D-6BC3-985F-06DB4CA5BEE5}"/>
              </a:ext>
            </a:extLst>
          </p:cNvPr>
          <p:cNvSpPr txBox="1"/>
          <p:nvPr/>
        </p:nvSpPr>
        <p:spPr>
          <a:xfrm>
            <a:off x="23150374" y="249176"/>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14" name="テキスト ボックス 13">
            <a:extLst>
              <a:ext uri="{FF2B5EF4-FFF2-40B4-BE49-F238E27FC236}">
                <a16:creationId xmlns:a16="http://schemas.microsoft.com/office/drawing/2014/main" id="{D5B3D201-11D8-492C-5D96-1F5E22DAC08F}"/>
              </a:ext>
            </a:extLst>
          </p:cNvPr>
          <p:cNvSpPr txBox="1"/>
          <p:nvPr/>
        </p:nvSpPr>
        <p:spPr>
          <a:xfrm>
            <a:off x="23150374" y="1980151"/>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15" name="テキスト ボックス 14">
            <a:extLst>
              <a:ext uri="{FF2B5EF4-FFF2-40B4-BE49-F238E27FC236}">
                <a16:creationId xmlns:a16="http://schemas.microsoft.com/office/drawing/2014/main" id="{91FD7755-11C3-6DF4-2303-06F10B39A675}"/>
              </a:ext>
            </a:extLst>
          </p:cNvPr>
          <p:cNvSpPr txBox="1"/>
          <p:nvPr/>
        </p:nvSpPr>
        <p:spPr>
          <a:xfrm>
            <a:off x="23150374" y="26657470"/>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16" name="グループ化 15">
            <a:extLst>
              <a:ext uri="{FF2B5EF4-FFF2-40B4-BE49-F238E27FC236}">
                <a16:creationId xmlns:a16="http://schemas.microsoft.com/office/drawing/2014/main" id="{747F04E1-680F-E667-1516-AC7808888DD0}"/>
              </a:ext>
            </a:extLst>
          </p:cNvPr>
          <p:cNvGrpSpPr/>
          <p:nvPr/>
        </p:nvGrpSpPr>
        <p:grpSpPr>
          <a:xfrm>
            <a:off x="24337088" y="38090489"/>
            <a:ext cx="9119257" cy="6050862"/>
            <a:chOff x="32981243" y="34754334"/>
            <a:chExt cx="11982371" cy="6972300"/>
          </a:xfrm>
        </p:grpSpPr>
        <p:sp>
          <p:nvSpPr>
            <p:cNvPr id="17" name="正方形/長方形 16">
              <a:extLst>
                <a:ext uri="{FF2B5EF4-FFF2-40B4-BE49-F238E27FC236}">
                  <a16:creationId xmlns:a16="http://schemas.microsoft.com/office/drawing/2014/main" id="{B7703FC5-D143-7554-7AE0-11060660BB41}"/>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49B7B845-19A9-AA0A-6D0B-2DEC466940B7}"/>
                </a:ext>
              </a:extLst>
            </p:cNvPr>
            <p:cNvSpPr txBox="1"/>
            <p:nvPr/>
          </p:nvSpPr>
          <p:spPr>
            <a:xfrm>
              <a:off x="32981243" y="35466318"/>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sp>
          <p:nvSpPr>
            <p:cNvPr id="19" name="テキスト ボックス 18">
              <a:extLst>
                <a:ext uri="{FF2B5EF4-FFF2-40B4-BE49-F238E27FC236}">
                  <a16:creationId xmlns:a16="http://schemas.microsoft.com/office/drawing/2014/main" id="{5D43723E-E4FE-5B5D-2472-BC5B73632528}"/>
                </a:ext>
              </a:extLst>
            </p:cNvPr>
            <p:cNvSpPr txBox="1"/>
            <p:nvPr/>
          </p:nvSpPr>
          <p:spPr>
            <a:xfrm>
              <a:off x="34853758" y="38131981"/>
              <a:ext cx="8980290" cy="2659840"/>
            </a:xfrm>
            <a:prstGeom prst="rect">
              <a:avLst/>
            </a:prstGeom>
            <a:noFill/>
          </p:spPr>
          <p:txBody>
            <a:bodyPr wrap="square" rtlCol="0">
              <a:spAutoFit/>
            </a:bodyPr>
            <a:lstStyle/>
            <a:p>
              <a:pPr eaLnBrk="1" hangingPunct="1"/>
              <a:r>
                <a:rPr lang="ja-JP" altLang="en-US" sz="3600" dirty="0"/>
                <a:t>演題発表に関連し、開示すべき</a:t>
              </a:r>
              <a:r>
                <a:rPr lang="en-US" altLang="ja-JP" sz="3600" dirty="0"/>
                <a:t>COI</a:t>
              </a:r>
              <a:r>
                <a:rPr lang="ja-JP" altLang="en-US" sz="3600" dirty="0"/>
                <a:t>関係にある企業等</a:t>
              </a:r>
              <a:endParaRPr lang="en-US" altLang="ja-JP" sz="3600" dirty="0"/>
            </a:p>
            <a:p>
              <a:pPr eaLnBrk="1" hangingPunct="1"/>
              <a:r>
                <a:rPr lang="ja-JP" altLang="en-US" sz="3600" dirty="0"/>
                <a:t>・</a:t>
              </a:r>
              <a:endParaRPr lang="en-US" altLang="ja-JP" sz="3600" dirty="0"/>
            </a:p>
            <a:p>
              <a:pPr eaLnBrk="1" hangingPunct="1"/>
              <a:r>
                <a:rPr lang="ja-JP" altLang="en-US" sz="3600" dirty="0"/>
                <a:t>・</a:t>
              </a:r>
            </a:p>
          </p:txBody>
        </p:sp>
      </p:grpSp>
      <p:sp>
        <p:nvSpPr>
          <p:cNvPr id="20" name="テキスト ボックス 19">
            <a:extLst>
              <a:ext uri="{FF2B5EF4-FFF2-40B4-BE49-F238E27FC236}">
                <a16:creationId xmlns:a16="http://schemas.microsoft.com/office/drawing/2014/main" id="{E0EFF141-954B-7411-15B8-E5BAB6529378}"/>
              </a:ext>
            </a:extLst>
          </p:cNvPr>
          <p:cNvSpPr txBox="1"/>
          <p:nvPr/>
        </p:nvSpPr>
        <p:spPr>
          <a:xfrm>
            <a:off x="23150374" y="28826743"/>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21" name="グループ化 20">
            <a:extLst>
              <a:ext uri="{FF2B5EF4-FFF2-40B4-BE49-F238E27FC236}">
                <a16:creationId xmlns:a16="http://schemas.microsoft.com/office/drawing/2014/main" id="{83D852ED-D204-EA75-100F-FA856FE32BF4}"/>
              </a:ext>
            </a:extLst>
          </p:cNvPr>
          <p:cNvGrpSpPr/>
          <p:nvPr/>
        </p:nvGrpSpPr>
        <p:grpSpPr>
          <a:xfrm>
            <a:off x="24337088" y="30482405"/>
            <a:ext cx="9119257" cy="6050862"/>
            <a:chOff x="32981243" y="27146250"/>
            <a:chExt cx="11982371" cy="6972300"/>
          </a:xfrm>
        </p:grpSpPr>
        <p:sp>
          <p:nvSpPr>
            <p:cNvPr id="22" name="正方形/長方形 21">
              <a:extLst>
                <a:ext uri="{FF2B5EF4-FFF2-40B4-BE49-F238E27FC236}">
                  <a16:creationId xmlns:a16="http://schemas.microsoft.com/office/drawing/2014/main" id="{0652469B-2276-9F84-2A98-132DDD77BDC4}"/>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628F19A1-9D3D-5368-66E6-87C1C61A0116}"/>
                </a:ext>
              </a:extLst>
            </p:cNvPr>
            <p:cNvSpPr txBox="1"/>
            <p:nvPr/>
          </p:nvSpPr>
          <p:spPr>
            <a:xfrm>
              <a:off x="34110808" y="31145464"/>
              <a:ext cx="9723239" cy="1666834"/>
            </a:xfrm>
            <a:prstGeom prst="rect">
              <a:avLst/>
            </a:prstGeom>
            <a:noFill/>
          </p:spPr>
          <p:txBody>
            <a:bodyPr wrap="square" rtlCol="0">
              <a:spAutoFit/>
            </a:bodyPr>
            <a:lstStyle/>
            <a:p>
              <a:pPr eaLnBrk="1" hangingPunct="1"/>
              <a:r>
                <a:rPr lang="ja-JP" altLang="en-US" sz="4400" dirty="0"/>
                <a:t>開示すべき</a:t>
              </a:r>
              <a:r>
                <a:rPr lang="en-US" altLang="ja-JP" sz="4400" dirty="0"/>
                <a:t>COI</a:t>
              </a:r>
              <a:r>
                <a:rPr lang="ja-JP" altLang="en-US" sz="4400" dirty="0"/>
                <a:t>関係にある</a:t>
              </a:r>
              <a:endParaRPr lang="en-US" altLang="ja-JP" sz="4400" dirty="0"/>
            </a:p>
            <a:p>
              <a:pPr eaLnBrk="1" hangingPunct="1"/>
              <a:r>
                <a:rPr lang="ja-JP" altLang="en-US" sz="4400" dirty="0"/>
                <a:t>企業などはありません。</a:t>
              </a:r>
            </a:p>
          </p:txBody>
        </p:sp>
        <p:sp>
          <p:nvSpPr>
            <p:cNvPr id="24" name="テキスト ボックス 23">
              <a:extLst>
                <a:ext uri="{FF2B5EF4-FFF2-40B4-BE49-F238E27FC236}">
                  <a16:creationId xmlns:a16="http://schemas.microsoft.com/office/drawing/2014/main" id="{2AA9DDD1-A522-31F9-EB62-90A77AAA1E2D}"/>
                </a:ext>
              </a:extLst>
            </p:cNvPr>
            <p:cNvSpPr txBox="1"/>
            <p:nvPr/>
          </p:nvSpPr>
          <p:spPr>
            <a:xfrm>
              <a:off x="32981243" y="27858234"/>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grpSp>
      <p:sp>
        <p:nvSpPr>
          <p:cNvPr id="25" name="正方形/長方形 24">
            <a:extLst>
              <a:ext uri="{FF2B5EF4-FFF2-40B4-BE49-F238E27FC236}">
                <a16:creationId xmlns:a16="http://schemas.microsoft.com/office/drawing/2014/main" id="{21111B68-6E59-698C-8334-4EE187CDBE35}"/>
              </a:ext>
            </a:extLst>
          </p:cNvPr>
          <p:cNvSpPr/>
          <p:nvPr/>
        </p:nvSpPr>
        <p:spPr>
          <a:xfrm>
            <a:off x="4751999" y="0"/>
            <a:ext cx="15444176" cy="4752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26" name="テキスト ボックス 25">
            <a:extLst>
              <a:ext uri="{FF2B5EF4-FFF2-40B4-BE49-F238E27FC236}">
                <a16:creationId xmlns:a16="http://schemas.microsoft.com/office/drawing/2014/main" id="{FA4CB85D-34B6-930B-5584-A19FB4C8007C}"/>
              </a:ext>
            </a:extLst>
          </p:cNvPr>
          <p:cNvSpPr txBox="1"/>
          <p:nvPr/>
        </p:nvSpPr>
        <p:spPr>
          <a:xfrm>
            <a:off x="5640491" y="524070"/>
            <a:ext cx="14855015" cy="3108543"/>
          </a:xfrm>
          <a:prstGeom prst="rect">
            <a:avLst/>
          </a:prstGeom>
          <a:noFill/>
        </p:spPr>
        <p:txBody>
          <a:bodyPr wrap="square" rtlCol="0">
            <a:spAutoFit/>
          </a:bodyPr>
          <a:lstStyle/>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80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
        <p:nvSpPr>
          <p:cNvPr id="27" name="テキスト ボックス 26">
            <a:extLst>
              <a:ext uri="{FF2B5EF4-FFF2-40B4-BE49-F238E27FC236}">
                <a16:creationId xmlns:a16="http://schemas.microsoft.com/office/drawing/2014/main" id="{8571ECE1-4B38-56AC-AE45-BF2CD72F6106}"/>
              </a:ext>
            </a:extLst>
          </p:cNvPr>
          <p:cNvSpPr txBox="1"/>
          <p:nvPr/>
        </p:nvSpPr>
        <p:spPr>
          <a:xfrm>
            <a:off x="7660082" y="3192086"/>
            <a:ext cx="9837017" cy="1312988"/>
          </a:xfrm>
          <a:prstGeom prst="rect">
            <a:avLst/>
          </a:prstGeom>
          <a:noFill/>
        </p:spPr>
        <p:txBody>
          <a:bodyPr wrap="square" rtlCol="0">
            <a:spAutoFit/>
          </a:bodyPr>
          <a:lstStyle/>
          <a:p>
            <a:pPr algn="ctr"/>
            <a:r>
              <a:rPr kumimoji="1" lang="ja-JP" altLang="en-US" sz="4000" dirty="0">
                <a:solidFill>
                  <a:schemeClr val="bg1"/>
                </a:solidFill>
                <a:latin typeface="+mn-ea"/>
              </a:rPr>
              <a:t>タイトル</a:t>
            </a:r>
            <a:endParaRPr kumimoji="1" lang="en-US" altLang="ja-JP" sz="4000" dirty="0">
              <a:solidFill>
                <a:schemeClr val="bg1"/>
              </a:solidFill>
              <a:latin typeface="+mn-ea"/>
            </a:endParaRPr>
          </a:p>
          <a:p>
            <a:pPr algn="ctr"/>
            <a:r>
              <a:rPr kumimoji="1" lang="en-US" altLang="ja-JP" sz="3932" dirty="0">
                <a:solidFill>
                  <a:schemeClr val="bg1"/>
                </a:solidFill>
                <a:latin typeface="+mn-ea"/>
              </a:rPr>
              <a:t>200mm× 650mm</a:t>
            </a:r>
            <a:r>
              <a:rPr kumimoji="1" lang="ja-JP" altLang="en-US" sz="3932" dirty="0">
                <a:solidFill>
                  <a:schemeClr val="bg1"/>
                </a:solidFill>
                <a:latin typeface="+mn-ea"/>
              </a:rPr>
              <a:t>　</a:t>
            </a:r>
            <a:r>
              <a:rPr kumimoji="1" lang="en-US" altLang="ja-JP" sz="3932" dirty="0">
                <a:solidFill>
                  <a:schemeClr val="bg1"/>
                </a:solidFill>
                <a:latin typeface="+mn-ea"/>
              </a:rPr>
              <a:t>66%</a:t>
            </a:r>
            <a:r>
              <a:rPr kumimoji="1" lang="ja-JP" altLang="en-US" sz="3932" dirty="0">
                <a:solidFill>
                  <a:schemeClr val="bg1"/>
                </a:solidFill>
                <a:latin typeface="+mn-ea"/>
              </a:rPr>
              <a:t>のサイズ</a:t>
            </a: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39</TotalTime>
  <Words>378</Words>
  <Application>Microsoft Office PowerPoint</Application>
  <PresentationFormat>ユーザー設定</PresentationFormat>
  <Paragraphs>58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8</cp:revision>
  <dcterms:created xsi:type="dcterms:W3CDTF">2024-09-19T08:14:53Z</dcterms:created>
  <dcterms:modified xsi:type="dcterms:W3CDTF">2026-01-30T05:29:28Z</dcterms:modified>
</cp:coreProperties>
</file>