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27539950" cy="485997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4" d="100"/>
          <a:sy n="14" d="100"/>
        </p:scale>
        <p:origin x="25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065496" y="7953709"/>
            <a:ext cx="23408958" cy="16919904"/>
          </a:xfrm>
        </p:spPr>
        <p:txBody>
          <a:bodyPr anchor="b"/>
          <a:lstStyle>
            <a:lvl1pPr algn="ctr">
              <a:defRPr sz="18071"/>
            </a:lvl1pPr>
          </a:lstStyle>
          <a:p>
            <a:r>
              <a:rPr lang="ja-JP" altLang="en-US"/>
              <a:t>マスター タイトルの書式設定</a:t>
            </a:r>
            <a:endParaRPr lang="en-US" dirty="0"/>
          </a:p>
        </p:txBody>
      </p:sp>
      <p:sp>
        <p:nvSpPr>
          <p:cNvPr id="3" name="Subtitle 2"/>
          <p:cNvSpPr>
            <a:spLocks noGrp="1"/>
          </p:cNvSpPr>
          <p:nvPr>
            <p:ph type="subTitle" idx="1"/>
          </p:nvPr>
        </p:nvSpPr>
        <p:spPr>
          <a:xfrm>
            <a:off x="3442494" y="25526109"/>
            <a:ext cx="20654963" cy="11733680"/>
          </a:xfrm>
        </p:spPr>
        <p:txBody>
          <a:bodyPr/>
          <a:lstStyle>
            <a:lvl1pPr marL="0" indent="0" algn="ctr">
              <a:buNone/>
              <a:defRPr sz="7228"/>
            </a:lvl1pPr>
            <a:lvl2pPr marL="1376995" indent="0" algn="ctr">
              <a:buNone/>
              <a:defRPr sz="6024"/>
            </a:lvl2pPr>
            <a:lvl3pPr marL="2753990" indent="0" algn="ctr">
              <a:buNone/>
              <a:defRPr sz="5421"/>
            </a:lvl3pPr>
            <a:lvl4pPr marL="4130985" indent="0" algn="ctr">
              <a:buNone/>
              <a:defRPr sz="4819"/>
            </a:lvl4pPr>
            <a:lvl5pPr marL="5507980" indent="0" algn="ctr">
              <a:buNone/>
              <a:defRPr sz="4819"/>
            </a:lvl5pPr>
            <a:lvl6pPr marL="6884975" indent="0" algn="ctr">
              <a:buNone/>
              <a:defRPr sz="4819"/>
            </a:lvl6pPr>
            <a:lvl7pPr marL="8261970" indent="0" algn="ctr">
              <a:buNone/>
              <a:defRPr sz="4819"/>
            </a:lvl7pPr>
            <a:lvl8pPr marL="9638965" indent="0" algn="ctr">
              <a:buNone/>
              <a:defRPr sz="4819"/>
            </a:lvl8pPr>
            <a:lvl9pPr marL="11015960" indent="0" algn="ctr">
              <a:buNone/>
              <a:defRPr sz="481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5723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7239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708278" y="2587486"/>
            <a:ext cx="5938302" cy="4118602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893373" y="2587486"/>
            <a:ext cx="17470656" cy="4118602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7893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38505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879029" y="12116196"/>
            <a:ext cx="23753207" cy="20216132"/>
          </a:xfrm>
        </p:spPr>
        <p:txBody>
          <a:bodyPr anchor="b"/>
          <a:lstStyle>
            <a:lvl1pPr>
              <a:defRPr sz="1807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879029" y="32523580"/>
            <a:ext cx="23753207" cy="10631186"/>
          </a:xfrm>
        </p:spPr>
        <p:txBody>
          <a:bodyPr/>
          <a:lstStyle>
            <a:lvl1pPr marL="0" indent="0">
              <a:buNone/>
              <a:defRPr sz="7228">
                <a:solidFill>
                  <a:schemeClr val="tx1"/>
                </a:solidFill>
              </a:defRPr>
            </a:lvl1pPr>
            <a:lvl2pPr marL="1376995" indent="0">
              <a:buNone/>
              <a:defRPr sz="6024">
                <a:solidFill>
                  <a:schemeClr val="tx1">
                    <a:tint val="75000"/>
                  </a:schemeClr>
                </a:solidFill>
              </a:defRPr>
            </a:lvl2pPr>
            <a:lvl3pPr marL="2753990" indent="0">
              <a:buNone/>
              <a:defRPr sz="5421">
                <a:solidFill>
                  <a:schemeClr val="tx1">
                    <a:tint val="75000"/>
                  </a:schemeClr>
                </a:solidFill>
              </a:defRPr>
            </a:lvl3pPr>
            <a:lvl4pPr marL="4130985" indent="0">
              <a:buNone/>
              <a:defRPr sz="4819">
                <a:solidFill>
                  <a:schemeClr val="tx1">
                    <a:tint val="75000"/>
                  </a:schemeClr>
                </a:solidFill>
              </a:defRPr>
            </a:lvl4pPr>
            <a:lvl5pPr marL="5507980" indent="0">
              <a:buNone/>
              <a:defRPr sz="4819">
                <a:solidFill>
                  <a:schemeClr val="tx1">
                    <a:tint val="75000"/>
                  </a:schemeClr>
                </a:solidFill>
              </a:defRPr>
            </a:lvl5pPr>
            <a:lvl6pPr marL="6884975" indent="0">
              <a:buNone/>
              <a:defRPr sz="4819">
                <a:solidFill>
                  <a:schemeClr val="tx1">
                    <a:tint val="75000"/>
                  </a:schemeClr>
                </a:solidFill>
              </a:defRPr>
            </a:lvl6pPr>
            <a:lvl7pPr marL="8261970" indent="0">
              <a:buNone/>
              <a:defRPr sz="4819">
                <a:solidFill>
                  <a:schemeClr val="tx1">
                    <a:tint val="75000"/>
                  </a:schemeClr>
                </a:solidFill>
              </a:defRPr>
            </a:lvl7pPr>
            <a:lvl8pPr marL="9638965" indent="0">
              <a:buNone/>
              <a:defRPr sz="4819">
                <a:solidFill>
                  <a:schemeClr val="tx1">
                    <a:tint val="75000"/>
                  </a:schemeClr>
                </a:solidFill>
              </a:defRPr>
            </a:lvl8pPr>
            <a:lvl9pPr marL="11015960" indent="0">
              <a:buNone/>
              <a:defRPr sz="481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86251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893371" y="12937427"/>
            <a:ext cx="11704479"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3942100" y="12937427"/>
            <a:ext cx="11704479"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91995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896959" y="2587496"/>
            <a:ext cx="23753207" cy="939370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896962" y="11913686"/>
            <a:ext cx="11650688" cy="5838713"/>
          </a:xfrm>
        </p:spPr>
        <p:txBody>
          <a:bodyPr anchor="b"/>
          <a:lstStyle>
            <a:lvl1pPr marL="0" indent="0">
              <a:buNone/>
              <a:defRPr sz="7228" b="1"/>
            </a:lvl1pPr>
            <a:lvl2pPr marL="1376995" indent="0">
              <a:buNone/>
              <a:defRPr sz="6024" b="1"/>
            </a:lvl2pPr>
            <a:lvl3pPr marL="2753990" indent="0">
              <a:buNone/>
              <a:defRPr sz="5421" b="1"/>
            </a:lvl3pPr>
            <a:lvl4pPr marL="4130985" indent="0">
              <a:buNone/>
              <a:defRPr sz="4819" b="1"/>
            </a:lvl4pPr>
            <a:lvl5pPr marL="5507980" indent="0">
              <a:buNone/>
              <a:defRPr sz="4819" b="1"/>
            </a:lvl5pPr>
            <a:lvl6pPr marL="6884975" indent="0">
              <a:buNone/>
              <a:defRPr sz="4819" b="1"/>
            </a:lvl6pPr>
            <a:lvl7pPr marL="8261970" indent="0">
              <a:buNone/>
              <a:defRPr sz="4819" b="1"/>
            </a:lvl7pPr>
            <a:lvl8pPr marL="9638965" indent="0">
              <a:buNone/>
              <a:defRPr sz="4819" b="1"/>
            </a:lvl8pPr>
            <a:lvl9pPr marL="11015960" indent="0">
              <a:buNone/>
              <a:defRPr sz="4819" b="1"/>
            </a:lvl9pPr>
          </a:lstStyle>
          <a:p>
            <a:pPr lvl="0"/>
            <a:r>
              <a:rPr lang="ja-JP" altLang="en-US"/>
              <a:t>マスター テキストの書式設定</a:t>
            </a:r>
          </a:p>
        </p:txBody>
      </p:sp>
      <p:sp>
        <p:nvSpPr>
          <p:cNvPr id="4" name="Content Placeholder 3"/>
          <p:cNvSpPr>
            <a:spLocks noGrp="1"/>
          </p:cNvSpPr>
          <p:nvPr>
            <p:ph sz="half" idx="2"/>
          </p:nvPr>
        </p:nvSpPr>
        <p:spPr>
          <a:xfrm>
            <a:off x="1896962" y="17752399"/>
            <a:ext cx="11650688"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3942101" y="11913686"/>
            <a:ext cx="11708066" cy="5838713"/>
          </a:xfrm>
        </p:spPr>
        <p:txBody>
          <a:bodyPr anchor="b"/>
          <a:lstStyle>
            <a:lvl1pPr marL="0" indent="0">
              <a:buNone/>
              <a:defRPr sz="7228" b="1"/>
            </a:lvl1pPr>
            <a:lvl2pPr marL="1376995" indent="0">
              <a:buNone/>
              <a:defRPr sz="6024" b="1"/>
            </a:lvl2pPr>
            <a:lvl3pPr marL="2753990" indent="0">
              <a:buNone/>
              <a:defRPr sz="5421" b="1"/>
            </a:lvl3pPr>
            <a:lvl4pPr marL="4130985" indent="0">
              <a:buNone/>
              <a:defRPr sz="4819" b="1"/>
            </a:lvl4pPr>
            <a:lvl5pPr marL="5507980" indent="0">
              <a:buNone/>
              <a:defRPr sz="4819" b="1"/>
            </a:lvl5pPr>
            <a:lvl6pPr marL="6884975" indent="0">
              <a:buNone/>
              <a:defRPr sz="4819" b="1"/>
            </a:lvl6pPr>
            <a:lvl7pPr marL="8261970" indent="0">
              <a:buNone/>
              <a:defRPr sz="4819" b="1"/>
            </a:lvl7pPr>
            <a:lvl8pPr marL="9638965" indent="0">
              <a:buNone/>
              <a:defRPr sz="4819" b="1"/>
            </a:lvl8pPr>
            <a:lvl9pPr marL="11015960" indent="0">
              <a:buNone/>
              <a:defRPr sz="4819" b="1"/>
            </a:lvl9pPr>
          </a:lstStyle>
          <a:p>
            <a:pPr lvl="0"/>
            <a:r>
              <a:rPr lang="ja-JP" altLang="en-US"/>
              <a:t>マスター テキストの書式設定</a:t>
            </a:r>
          </a:p>
        </p:txBody>
      </p:sp>
      <p:sp>
        <p:nvSpPr>
          <p:cNvPr id="6" name="Content Placeholder 5"/>
          <p:cNvSpPr>
            <a:spLocks noGrp="1"/>
          </p:cNvSpPr>
          <p:nvPr>
            <p:ph sz="quarter" idx="4"/>
          </p:nvPr>
        </p:nvSpPr>
        <p:spPr>
          <a:xfrm>
            <a:off x="13942101" y="17752399"/>
            <a:ext cx="11708066"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36836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2235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41139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896958" y="3239982"/>
            <a:ext cx="8882351" cy="11339936"/>
          </a:xfrm>
        </p:spPr>
        <p:txBody>
          <a:bodyPr anchor="b"/>
          <a:lstStyle>
            <a:lvl1pPr>
              <a:defRPr sz="9638"/>
            </a:lvl1pPr>
          </a:lstStyle>
          <a:p>
            <a:r>
              <a:rPr lang="ja-JP" altLang="en-US"/>
              <a:t>マスター タイトルの書式設定</a:t>
            </a:r>
            <a:endParaRPr lang="en-US" dirty="0"/>
          </a:p>
        </p:txBody>
      </p:sp>
      <p:sp>
        <p:nvSpPr>
          <p:cNvPr id="3" name="Content Placeholder 2"/>
          <p:cNvSpPr>
            <a:spLocks noGrp="1"/>
          </p:cNvSpPr>
          <p:nvPr>
            <p:ph idx="1"/>
          </p:nvPr>
        </p:nvSpPr>
        <p:spPr>
          <a:xfrm>
            <a:off x="11708066" y="6997471"/>
            <a:ext cx="13942100" cy="34537305"/>
          </a:xfrm>
        </p:spPr>
        <p:txBody>
          <a:bodyPr/>
          <a:lstStyle>
            <a:lvl1pPr>
              <a:defRPr sz="9638"/>
            </a:lvl1pPr>
            <a:lvl2pPr>
              <a:defRPr sz="8433"/>
            </a:lvl2pPr>
            <a:lvl3pPr>
              <a:defRPr sz="7228"/>
            </a:lvl3pPr>
            <a:lvl4pPr>
              <a:defRPr sz="6024"/>
            </a:lvl4pPr>
            <a:lvl5pPr>
              <a:defRPr sz="6024"/>
            </a:lvl5pPr>
            <a:lvl6pPr>
              <a:defRPr sz="6024"/>
            </a:lvl6pPr>
            <a:lvl7pPr>
              <a:defRPr sz="6024"/>
            </a:lvl7pPr>
            <a:lvl8pPr>
              <a:defRPr sz="6024"/>
            </a:lvl8pPr>
            <a:lvl9pPr>
              <a:defRPr sz="602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896958" y="14579917"/>
            <a:ext cx="8882351" cy="27011101"/>
          </a:xfrm>
        </p:spPr>
        <p:txBody>
          <a:bodyPr/>
          <a:lstStyle>
            <a:lvl1pPr marL="0" indent="0">
              <a:buNone/>
              <a:defRPr sz="4819"/>
            </a:lvl1pPr>
            <a:lvl2pPr marL="1376995" indent="0">
              <a:buNone/>
              <a:defRPr sz="4217"/>
            </a:lvl2pPr>
            <a:lvl3pPr marL="2753990" indent="0">
              <a:buNone/>
              <a:defRPr sz="3614"/>
            </a:lvl3pPr>
            <a:lvl4pPr marL="4130985" indent="0">
              <a:buNone/>
              <a:defRPr sz="3012"/>
            </a:lvl4pPr>
            <a:lvl5pPr marL="5507980" indent="0">
              <a:buNone/>
              <a:defRPr sz="3012"/>
            </a:lvl5pPr>
            <a:lvl6pPr marL="6884975" indent="0">
              <a:buNone/>
              <a:defRPr sz="3012"/>
            </a:lvl6pPr>
            <a:lvl7pPr marL="8261970" indent="0">
              <a:buNone/>
              <a:defRPr sz="3012"/>
            </a:lvl7pPr>
            <a:lvl8pPr marL="9638965" indent="0">
              <a:buNone/>
              <a:defRPr sz="3012"/>
            </a:lvl8pPr>
            <a:lvl9pPr marL="11015960" indent="0">
              <a:buNone/>
              <a:defRPr sz="301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47935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896958" y="3239982"/>
            <a:ext cx="8882351" cy="11339936"/>
          </a:xfrm>
        </p:spPr>
        <p:txBody>
          <a:bodyPr anchor="b"/>
          <a:lstStyle>
            <a:lvl1pPr>
              <a:defRPr sz="963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708066" y="6997471"/>
            <a:ext cx="13942100" cy="34537305"/>
          </a:xfrm>
        </p:spPr>
        <p:txBody>
          <a:bodyPr anchor="t"/>
          <a:lstStyle>
            <a:lvl1pPr marL="0" indent="0">
              <a:buNone/>
              <a:defRPr sz="9638"/>
            </a:lvl1pPr>
            <a:lvl2pPr marL="1376995" indent="0">
              <a:buNone/>
              <a:defRPr sz="8433"/>
            </a:lvl2pPr>
            <a:lvl3pPr marL="2753990" indent="0">
              <a:buNone/>
              <a:defRPr sz="7228"/>
            </a:lvl3pPr>
            <a:lvl4pPr marL="4130985" indent="0">
              <a:buNone/>
              <a:defRPr sz="6024"/>
            </a:lvl4pPr>
            <a:lvl5pPr marL="5507980" indent="0">
              <a:buNone/>
              <a:defRPr sz="6024"/>
            </a:lvl5pPr>
            <a:lvl6pPr marL="6884975" indent="0">
              <a:buNone/>
              <a:defRPr sz="6024"/>
            </a:lvl6pPr>
            <a:lvl7pPr marL="8261970" indent="0">
              <a:buNone/>
              <a:defRPr sz="6024"/>
            </a:lvl7pPr>
            <a:lvl8pPr marL="9638965" indent="0">
              <a:buNone/>
              <a:defRPr sz="6024"/>
            </a:lvl8pPr>
            <a:lvl9pPr marL="11015960" indent="0">
              <a:buNone/>
              <a:defRPr sz="602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896958" y="14579917"/>
            <a:ext cx="8882351" cy="27011101"/>
          </a:xfrm>
        </p:spPr>
        <p:txBody>
          <a:bodyPr/>
          <a:lstStyle>
            <a:lvl1pPr marL="0" indent="0">
              <a:buNone/>
              <a:defRPr sz="4819"/>
            </a:lvl1pPr>
            <a:lvl2pPr marL="1376995" indent="0">
              <a:buNone/>
              <a:defRPr sz="4217"/>
            </a:lvl2pPr>
            <a:lvl3pPr marL="2753990" indent="0">
              <a:buNone/>
              <a:defRPr sz="3614"/>
            </a:lvl3pPr>
            <a:lvl4pPr marL="4130985" indent="0">
              <a:buNone/>
              <a:defRPr sz="3012"/>
            </a:lvl4pPr>
            <a:lvl5pPr marL="5507980" indent="0">
              <a:buNone/>
              <a:defRPr sz="3012"/>
            </a:lvl5pPr>
            <a:lvl6pPr marL="6884975" indent="0">
              <a:buNone/>
              <a:defRPr sz="3012"/>
            </a:lvl6pPr>
            <a:lvl7pPr marL="8261970" indent="0">
              <a:buNone/>
              <a:defRPr sz="3012"/>
            </a:lvl7pPr>
            <a:lvl8pPr marL="9638965" indent="0">
              <a:buNone/>
              <a:defRPr sz="3012"/>
            </a:lvl8pPr>
            <a:lvl9pPr marL="11015960" indent="0">
              <a:buNone/>
              <a:defRPr sz="301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98817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93372" y="2587496"/>
            <a:ext cx="23753207" cy="93937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893372" y="12937427"/>
            <a:ext cx="23753207" cy="3083607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893371" y="45044756"/>
            <a:ext cx="6196489" cy="2587485"/>
          </a:xfrm>
          <a:prstGeom prst="rect">
            <a:avLst/>
          </a:prstGeom>
        </p:spPr>
        <p:txBody>
          <a:bodyPr vert="horz" lIns="91440" tIns="45720" rIns="91440" bIns="45720" rtlCol="0" anchor="ctr"/>
          <a:lstStyle>
            <a:lvl1pPr algn="l">
              <a:defRPr sz="3614">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9122609" y="45044756"/>
            <a:ext cx="9294733" cy="2587485"/>
          </a:xfrm>
          <a:prstGeom prst="rect">
            <a:avLst/>
          </a:prstGeom>
        </p:spPr>
        <p:txBody>
          <a:bodyPr vert="horz" lIns="91440" tIns="45720" rIns="91440" bIns="45720" rtlCol="0" anchor="ctr"/>
          <a:lstStyle>
            <a:lvl1pPr algn="ctr">
              <a:defRPr sz="361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9450090" y="45044756"/>
            <a:ext cx="6196489" cy="2587485"/>
          </a:xfrm>
          <a:prstGeom prst="rect">
            <a:avLst/>
          </a:prstGeom>
        </p:spPr>
        <p:txBody>
          <a:bodyPr vert="horz" lIns="91440" tIns="45720" rIns="91440" bIns="45720" rtlCol="0" anchor="ctr"/>
          <a:lstStyle>
            <a:lvl1pPr algn="r">
              <a:defRPr sz="3614">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5774480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2753990" rtl="0" eaLnBrk="1" latinLnBrk="0" hangingPunct="1">
        <a:lnSpc>
          <a:spcPct val="90000"/>
        </a:lnSpc>
        <a:spcBef>
          <a:spcPct val="0"/>
        </a:spcBef>
        <a:buNone/>
        <a:defRPr kumimoji="1" sz="13252" kern="1200">
          <a:solidFill>
            <a:schemeClr val="tx1"/>
          </a:solidFill>
          <a:latin typeface="+mj-lt"/>
          <a:ea typeface="+mj-ea"/>
          <a:cs typeface="+mj-cs"/>
        </a:defRPr>
      </a:lvl1pPr>
    </p:titleStyle>
    <p:bodyStyle>
      <a:lvl1pPr marL="688497" indent="-688497" algn="l" defTabSz="2753990" rtl="0" eaLnBrk="1" latinLnBrk="0" hangingPunct="1">
        <a:lnSpc>
          <a:spcPct val="90000"/>
        </a:lnSpc>
        <a:spcBef>
          <a:spcPts val="3012"/>
        </a:spcBef>
        <a:buFont typeface="Arial" panose="020B0604020202020204" pitchFamily="34" charset="0"/>
        <a:buChar char="•"/>
        <a:defRPr kumimoji="1" sz="8433" kern="1200">
          <a:solidFill>
            <a:schemeClr val="tx1"/>
          </a:solidFill>
          <a:latin typeface="+mn-lt"/>
          <a:ea typeface="+mn-ea"/>
          <a:cs typeface="+mn-cs"/>
        </a:defRPr>
      </a:lvl1pPr>
      <a:lvl2pPr marL="2065492" indent="-688497" algn="l" defTabSz="2753990" rtl="0" eaLnBrk="1" latinLnBrk="0" hangingPunct="1">
        <a:lnSpc>
          <a:spcPct val="90000"/>
        </a:lnSpc>
        <a:spcBef>
          <a:spcPts val="1506"/>
        </a:spcBef>
        <a:buFont typeface="Arial" panose="020B0604020202020204" pitchFamily="34" charset="0"/>
        <a:buChar char="•"/>
        <a:defRPr kumimoji="1" sz="7228" kern="1200">
          <a:solidFill>
            <a:schemeClr val="tx1"/>
          </a:solidFill>
          <a:latin typeface="+mn-lt"/>
          <a:ea typeface="+mn-ea"/>
          <a:cs typeface="+mn-cs"/>
        </a:defRPr>
      </a:lvl2pPr>
      <a:lvl3pPr marL="3442487" indent="-688497" algn="l" defTabSz="2753990" rtl="0" eaLnBrk="1" latinLnBrk="0" hangingPunct="1">
        <a:lnSpc>
          <a:spcPct val="90000"/>
        </a:lnSpc>
        <a:spcBef>
          <a:spcPts val="1506"/>
        </a:spcBef>
        <a:buFont typeface="Arial" panose="020B0604020202020204" pitchFamily="34" charset="0"/>
        <a:buChar char="•"/>
        <a:defRPr kumimoji="1" sz="6024" kern="1200">
          <a:solidFill>
            <a:schemeClr val="tx1"/>
          </a:solidFill>
          <a:latin typeface="+mn-lt"/>
          <a:ea typeface="+mn-ea"/>
          <a:cs typeface="+mn-cs"/>
        </a:defRPr>
      </a:lvl3pPr>
      <a:lvl4pPr marL="4819482"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4pPr>
      <a:lvl5pPr marL="6196477"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5pPr>
      <a:lvl6pPr marL="7573472"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6pPr>
      <a:lvl7pPr marL="8950467"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7pPr>
      <a:lvl8pPr marL="10327462"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8pPr>
      <a:lvl9pPr marL="11704457" indent="-688497" algn="l" defTabSz="2753990" rtl="0" eaLnBrk="1" latinLnBrk="0" hangingPunct="1">
        <a:lnSpc>
          <a:spcPct val="90000"/>
        </a:lnSpc>
        <a:spcBef>
          <a:spcPts val="1506"/>
        </a:spcBef>
        <a:buFont typeface="Arial" panose="020B0604020202020204" pitchFamily="34" charset="0"/>
        <a:buChar char="•"/>
        <a:defRPr kumimoji="1" sz="5421" kern="1200">
          <a:solidFill>
            <a:schemeClr val="tx1"/>
          </a:solidFill>
          <a:latin typeface="+mn-lt"/>
          <a:ea typeface="+mn-ea"/>
          <a:cs typeface="+mn-cs"/>
        </a:defRPr>
      </a:lvl9pPr>
    </p:bodyStyle>
    <p:otherStyle>
      <a:defPPr>
        <a:defRPr lang="en-US"/>
      </a:defPPr>
      <a:lvl1pPr marL="0" algn="l" defTabSz="2753990" rtl="0" eaLnBrk="1" latinLnBrk="0" hangingPunct="1">
        <a:defRPr kumimoji="1" sz="5421" kern="1200">
          <a:solidFill>
            <a:schemeClr val="tx1"/>
          </a:solidFill>
          <a:latin typeface="+mn-lt"/>
          <a:ea typeface="+mn-ea"/>
          <a:cs typeface="+mn-cs"/>
        </a:defRPr>
      </a:lvl1pPr>
      <a:lvl2pPr marL="1376995" algn="l" defTabSz="2753990" rtl="0" eaLnBrk="1" latinLnBrk="0" hangingPunct="1">
        <a:defRPr kumimoji="1" sz="5421" kern="1200">
          <a:solidFill>
            <a:schemeClr val="tx1"/>
          </a:solidFill>
          <a:latin typeface="+mn-lt"/>
          <a:ea typeface="+mn-ea"/>
          <a:cs typeface="+mn-cs"/>
        </a:defRPr>
      </a:lvl2pPr>
      <a:lvl3pPr marL="2753990" algn="l" defTabSz="2753990" rtl="0" eaLnBrk="1" latinLnBrk="0" hangingPunct="1">
        <a:defRPr kumimoji="1" sz="5421" kern="1200">
          <a:solidFill>
            <a:schemeClr val="tx1"/>
          </a:solidFill>
          <a:latin typeface="+mn-lt"/>
          <a:ea typeface="+mn-ea"/>
          <a:cs typeface="+mn-cs"/>
        </a:defRPr>
      </a:lvl3pPr>
      <a:lvl4pPr marL="4130985" algn="l" defTabSz="2753990" rtl="0" eaLnBrk="1" latinLnBrk="0" hangingPunct="1">
        <a:defRPr kumimoji="1" sz="5421" kern="1200">
          <a:solidFill>
            <a:schemeClr val="tx1"/>
          </a:solidFill>
          <a:latin typeface="+mn-lt"/>
          <a:ea typeface="+mn-ea"/>
          <a:cs typeface="+mn-cs"/>
        </a:defRPr>
      </a:lvl4pPr>
      <a:lvl5pPr marL="5507980" algn="l" defTabSz="2753990" rtl="0" eaLnBrk="1" latinLnBrk="0" hangingPunct="1">
        <a:defRPr kumimoji="1" sz="5421" kern="1200">
          <a:solidFill>
            <a:schemeClr val="tx1"/>
          </a:solidFill>
          <a:latin typeface="+mn-lt"/>
          <a:ea typeface="+mn-ea"/>
          <a:cs typeface="+mn-cs"/>
        </a:defRPr>
      </a:lvl5pPr>
      <a:lvl6pPr marL="6884975" algn="l" defTabSz="2753990" rtl="0" eaLnBrk="1" latinLnBrk="0" hangingPunct="1">
        <a:defRPr kumimoji="1" sz="5421" kern="1200">
          <a:solidFill>
            <a:schemeClr val="tx1"/>
          </a:solidFill>
          <a:latin typeface="+mn-lt"/>
          <a:ea typeface="+mn-ea"/>
          <a:cs typeface="+mn-cs"/>
        </a:defRPr>
      </a:lvl6pPr>
      <a:lvl7pPr marL="8261970" algn="l" defTabSz="2753990" rtl="0" eaLnBrk="1" latinLnBrk="0" hangingPunct="1">
        <a:defRPr kumimoji="1" sz="5421" kern="1200">
          <a:solidFill>
            <a:schemeClr val="tx1"/>
          </a:solidFill>
          <a:latin typeface="+mn-lt"/>
          <a:ea typeface="+mn-ea"/>
          <a:cs typeface="+mn-cs"/>
        </a:defRPr>
      </a:lvl7pPr>
      <a:lvl8pPr marL="9638965" algn="l" defTabSz="2753990" rtl="0" eaLnBrk="1" latinLnBrk="0" hangingPunct="1">
        <a:defRPr kumimoji="1" sz="5421" kern="1200">
          <a:solidFill>
            <a:schemeClr val="tx1"/>
          </a:solidFill>
          <a:latin typeface="+mn-lt"/>
          <a:ea typeface="+mn-ea"/>
          <a:cs typeface="+mn-cs"/>
        </a:defRPr>
      </a:lvl8pPr>
      <a:lvl9pPr marL="11015960" algn="l" defTabSz="2753990" rtl="0" eaLnBrk="1" latinLnBrk="0" hangingPunct="1">
        <a:defRPr kumimoji="1" sz="542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E2E82F18-B4FF-5D66-D54B-EF3F2A2B953F}"/>
              </a:ext>
            </a:extLst>
          </p:cNvPr>
          <p:cNvSpPr/>
          <p:nvPr/>
        </p:nvSpPr>
        <p:spPr>
          <a:xfrm>
            <a:off x="6718" y="0"/>
            <a:ext cx="6480000" cy="648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34" name="テキスト ボックス 33">
            <a:extLst>
              <a:ext uri="{FF2B5EF4-FFF2-40B4-BE49-F238E27FC236}">
                <a16:creationId xmlns:a16="http://schemas.microsoft.com/office/drawing/2014/main" id="{32AC2A87-E4A8-82A2-CF2F-FD03DC85350A}"/>
              </a:ext>
            </a:extLst>
          </p:cNvPr>
          <p:cNvSpPr txBox="1"/>
          <p:nvPr/>
        </p:nvSpPr>
        <p:spPr>
          <a:xfrm>
            <a:off x="-646782" y="1274280"/>
            <a:ext cx="7694930" cy="4250908"/>
          </a:xfrm>
          <a:prstGeom prst="rect">
            <a:avLst/>
          </a:prstGeom>
          <a:noFill/>
        </p:spPr>
        <p:txBody>
          <a:bodyPr wrap="square" rtlCol="0">
            <a:spAutoFit/>
          </a:bodyPr>
          <a:lstStyle/>
          <a:p>
            <a:pPr algn="ctr"/>
            <a:r>
              <a:rPr kumimoji="1" lang="ja-JP" altLang="en-US" sz="10161" dirty="0">
                <a:latin typeface="+mn-ea"/>
              </a:rPr>
              <a:t>演題</a:t>
            </a:r>
            <a:endParaRPr kumimoji="1" lang="en-US" altLang="ja-JP" sz="10161" dirty="0">
              <a:latin typeface="+mn-ea"/>
            </a:endParaRPr>
          </a:p>
          <a:p>
            <a:pPr algn="ctr"/>
            <a:r>
              <a:rPr kumimoji="1" lang="ja-JP" altLang="en-US" sz="10161" dirty="0">
                <a:latin typeface="+mn-ea"/>
              </a:rPr>
              <a:t>番号</a:t>
            </a:r>
            <a:endParaRPr kumimoji="1" lang="en-US" altLang="ja-JP" sz="10161" dirty="0">
              <a:latin typeface="+mn-ea"/>
            </a:endParaRPr>
          </a:p>
          <a:p>
            <a:pPr algn="ctr"/>
            <a:r>
              <a:rPr kumimoji="1" lang="en-US" altLang="ja-JP" sz="5715" dirty="0">
                <a:latin typeface="+mn-ea"/>
              </a:rPr>
              <a:t>200mm×200mm</a:t>
            </a:r>
            <a:endParaRPr kumimoji="1" lang="ja-JP" altLang="en-US" sz="5715" dirty="0">
              <a:latin typeface="+mn-ea"/>
            </a:endParaRPr>
          </a:p>
        </p:txBody>
      </p:sp>
      <p:sp>
        <p:nvSpPr>
          <p:cNvPr id="35" name="テキスト ボックス 34">
            <a:extLst>
              <a:ext uri="{FF2B5EF4-FFF2-40B4-BE49-F238E27FC236}">
                <a16:creationId xmlns:a16="http://schemas.microsoft.com/office/drawing/2014/main" id="{5466FB60-6F01-72A5-4A8A-0A5752F9D248}"/>
              </a:ext>
            </a:extLst>
          </p:cNvPr>
          <p:cNvSpPr txBox="1"/>
          <p:nvPr/>
        </p:nvSpPr>
        <p:spPr>
          <a:xfrm>
            <a:off x="6718" y="17808355"/>
            <a:ext cx="27348280" cy="2535438"/>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1300mm×850mm</a:t>
            </a:r>
            <a:endParaRPr kumimoji="1" lang="ja-JP" altLang="en-US" sz="5715" dirty="0">
              <a:latin typeface="+mn-ea"/>
            </a:endParaRPr>
          </a:p>
        </p:txBody>
      </p:sp>
      <p:sp>
        <p:nvSpPr>
          <p:cNvPr id="36" name="テキスト ボックス 35">
            <a:extLst>
              <a:ext uri="{FF2B5EF4-FFF2-40B4-BE49-F238E27FC236}">
                <a16:creationId xmlns:a16="http://schemas.microsoft.com/office/drawing/2014/main" id="{D85EDBB3-CCF3-5FE9-D7E1-BFF0B2CD9D0B}"/>
              </a:ext>
            </a:extLst>
          </p:cNvPr>
          <p:cNvSpPr txBox="1"/>
          <p:nvPr/>
        </p:nvSpPr>
        <p:spPr>
          <a:xfrm>
            <a:off x="-512120" y="34502856"/>
            <a:ext cx="31510778"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37" name="テキスト ボックス 36">
            <a:extLst>
              <a:ext uri="{FF2B5EF4-FFF2-40B4-BE49-F238E27FC236}">
                <a16:creationId xmlns:a16="http://schemas.microsoft.com/office/drawing/2014/main" id="{56B59145-00CC-3992-2515-6F1C0EBCFCDA}"/>
              </a:ext>
            </a:extLst>
          </p:cNvPr>
          <p:cNvSpPr txBox="1"/>
          <p:nvPr/>
        </p:nvSpPr>
        <p:spPr>
          <a:xfrm>
            <a:off x="-1824370" y="12438712"/>
            <a:ext cx="31396663" cy="3273162"/>
          </a:xfrm>
          <a:prstGeom prst="rect">
            <a:avLst/>
          </a:prstGeom>
          <a:noFill/>
        </p:spPr>
        <p:txBody>
          <a:bodyPr wrap="square" rtlCol="0">
            <a:spAutoFit/>
          </a:bodyPr>
          <a:lstStyle/>
          <a:p>
            <a:pPr algn="ctr"/>
            <a:r>
              <a:rPr kumimoji="1" lang="ja-JP" altLang="en-US" sz="9955" dirty="0">
                <a:latin typeface="+mn-ea"/>
              </a:rPr>
              <a:t>定形外サイズ</a:t>
            </a:r>
            <a:endParaRPr kumimoji="1" lang="en-US" altLang="ja-JP" sz="9955" dirty="0">
              <a:latin typeface="+mn-ea"/>
            </a:endParaRPr>
          </a:p>
          <a:p>
            <a:pPr algn="ctr"/>
            <a:r>
              <a:rPr kumimoji="1" lang="en-US" altLang="ja-JP" sz="9955" dirty="0">
                <a:latin typeface="+mn-ea"/>
              </a:rPr>
              <a:t>1500mm×850mm</a:t>
            </a:r>
          </a:p>
        </p:txBody>
      </p:sp>
      <p:sp>
        <p:nvSpPr>
          <p:cNvPr id="38" name="テキスト ボックス 37">
            <a:extLst>
              <a:ext uri="{FF2B5EF4-FFF2-40B4-BE49-F238E27FC236}">
                <a16:creationId xmlns:a16="http://schemas.microsoft.com/office/drawing/2014/main" id="{6CEA6CF1-9F71-32F4-4026-28CD5ACB6E0F}"/>
              </a:ext>
            </a:extLst>
          </p:cNvPr>
          <p:cNvSpPr txBox="1"/>
          <p:nvPr/>
        </p:nvSpPr>
        <p:spPr>
          <a:xfrm>
            <a:off x="32176244"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39" name="テキスト ボックス 38">
            <a:extLst>
              <a:ext uri="{FF2B5EF4-FFF2-40B4-BE49-F238E27FC236}">
                <a16:creationId xmlns:a16="http://schemas.microsoft.com/office/drawing/2014/main" id="{31042C9C-92AB-A52F-7697-E46E7D337026}"/>
              </a:ext>
            </a:extLst>
          </p:cNvPr>
          <p:cNvSpPr txBox="1"/>
          <p:nvPr/>
        </p:nvSpPr>
        <p:spPr>
          <a:xfrm>
            <a:off x="32176244"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40" name="テキスト ボックス 39">
            <a:extLst>
              <a:ext uri="{FF2B5EF4-FFF2-40B4-BE49-F238E27FC236}">
                <a16:creationId xmlns:a16="http://schemas.microsoft.com/office/drawing/2014/main" id="{E56858DB-7723-4B5A-DB48-F0983DAD1EF6}"/>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41" name="テキスト ボックス 40">
            <a:extLst>
              <a:ext uri="{FF2B5EF4-FFF2-40B4-BE49-F238E27FC236}">
                <a16:creationId xmlns:a16="http://schemas.microsoft.com/office/drawing/2014/main" id="{CB734DBD-E924-5106-6E82-73A06F478F07}"/>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42" name="テキスト ボックス 41">
            <a:extLst>
              <a:ext uri="{FF2B5EF4-FFF2-40B4-BE49-F238E27FC236}">
                <a16:creationId xmlns:a16="http://schemas.microsoft.com/office/drawing/2014/main" id="{B52A2463-6258-CAD4-681C-35C02C0D1EA4}"/>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43" name="テキスト ボックス 42">
            <a:extLst>
              <a:ext uri="{FF2B5EF4-FFF2-40B4-BE49-F238E27FC236}">
                <a16:creationId xmlns:a16="http://schemas.microsoft.com/office/drawing/2014/main" id="{5EE2542C-D350-268B-BA9F-936D6F5D5D28}"/>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44" name="テキスト ボックス 43">
            <a:extLst>
              <a:ext uri="{FF2B5EF4-FFF2-40B4-BE49-F238E27FC236}">
                <a16:creationId xmlns:a16="http://schemas.microsoft.com/office/drawing/2014/main" id="{F029EDC6-4D2D-D190-0273-A4328C65AC71}"/>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45" name="テキスト ボックス 44">
            <a:extLst>
              <a:ext uri="{FF2B5EF4-FFF2-40B4-BE49-F238E27FC236}">
                <a16:creationId xmlns:a16="http://schemas.microsoft.com/office/drawing/2014/main" id="{8FA5E78C-0AAA-6A48-A7CF-525BA903CA1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46" name="テキスト ボックス 45">
            <a:extLst>
              <a:ext uri="{FF2B5EF4-FFF2-40B4-BE49-F238E27FC236}">
                <a16:creationId xmlns:a16="http://schemas.microsoft.com/office/drawing/2014/main" id="{5E988570-54E7-1229-9172-75463B5866B2}"/>
              </a:ext>
            </a:extLst>
          </p:cNvPr>
          <p:cNvSpPr txBox="1"/>
          <p:nvPr/>
        </p:nvSpPr>
        <p:spPr>
          <a:xfrm>
            <a:off x="32176244"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47" name="グループ化 46">
            <a:extLst>
              <a:ext uri="{FF2B5EF4-FFF2-40B4-BE49-F238E27FC236}">
                <a16:creationId xmlns:a16="http://schemas.microsoft.com/office/drawing/2014/main" id="{820D14FC-30A6-6C22-B9CF-A671FB08FEBC}"/>
              </a:ext>
            </a:extLst>
          </p:cNvPr>
          <p:cNvGrpSpPr/>
          <p:nvPr/>
        </p:nvGrpSpPr>
        <p:grpSpPr>
          <a:xfrm>
            <a:off x="33406916" y="39047028"/>
            <a:ext cx="9457051" cy="6274997"/>
            <a:chOff x="32981243" y="34754334"/>
            <a:chExt cx="11982371" cy="6972300"/>
          </a:xfrm>
        </p:grpSpPr>
        <p:sp>
          <p:nvSpPr>
            <p:cNvPr id="48" name="正方形/長方形 47">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49" name="テキスト ボックス 48">
              <a:extLst>
                <a:ext uri="{FF2B5EF4-FFF2-40B4-BE49-F238E27FC236}">
                  <a16:creationId xmlns:a16="http://schemas.microsoft.com/office/drawing/2014/main" id="{EADA87AB-11C5-A0FB-BBBF-6975FD61B1D2}"/>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50" name="テキスト ボックス 49">
              <a:extLst>
                <a:ext uri="{FF2B5EF4-FFF2-40B4-BE49-F238E27FC236}">
                  <a16:creationId xmlns:a16="http://schemas.microsoft.com/office/drawing/2014/main" id="{FACDD4E9-4027-A735-9510-9F3A78E4FCED}"/>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51" name="テキスト ボックス 50">
            <a:extLst>
              <a:ext uri="{FF2B5EF4-FFF2-40B4-BE49-F238E27FC236}">
                <a16:creationId xmlns:a16="http://schemas.microsoft.com/office/drawing/2014/main" id="{5866639A-E4FD-1AD7-CF88-C16380182483}"/>
              </a:ext>
            </a:extLst>
          </p:cNvPr>
          <p:cNvSpPr txBox="1"/>
          <p:nvPr/>
        </p:nvSpPr>
        <p:spPr>
          <a:xfrm>
            <a:off x="32176244"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52" name="グループ化 51">
            <a:extLst>
              <a:ext uri="{FF2B5EF4-FFF2-40B4-BE49-F238E27FC236}">
                <a16:creationId xmlns:a16="http://schemas.microsoft.com/office/drawing/2014/main" id="{96BB923E-E389-683B-9626-EFB8FC6CCAA8}"/>
              </a:ext>
            </a:extLst>
          </p:cNvPr>
          <p:cNvGrpSpPr/>
          <p:nvPr/>
        </p:nvGrpSpPr>
        <p:grpSpPr>
          <a:xfrm>
            <a:off x="33406916" y="31157126"/>
            <a:ext cx="9457051" cy="6274997"/>
            <a:chOff x="32981243" y="27146250"/>
            <a:chExt cx="11982371" cy="6972300"/>
          </a:xfrm>
        </p:grpSpPr>
        <p:sp>
          <p:nvSpPr>
            <p:cNvPr id="53" name="正方形/長方形 52">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54" name="テキスト ボックス 53">
              <a:extLst>
                <a:ext uri="{FF2B5EF4-FFF2-40B4-BE49-F238E27FC236}">
                  <a16:creationId xmlns:a16="http://schemas.microsoft.com/office/drawing/2014/main" id="{F5387B88-9401-C3A7-ED0F-59912CD701FF}"/>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55" name="テキスト ボックス 54">
              <a:extLst>
                <a:ext uri="{FF2B5EF4-FFF2-40B4-BE49-F238E27FC236}">
                  <a16:creationId xmlns:a16="http://schemas.microsoft.com/office/drawing/2014/main" id="{77F7DE00-B00C-76D0-7BAE-CBAB87BCCA9F}"/>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56" name="正方形/長方形 55">
            <a:extLst>
              <a:ext uri="{FF2B5EF4-FFF2-40B4-BE49-F238E27FC236}">
                <a16:creationId xmlns:a16="http://schemas.microsoft.com/office/drawing/2014/main" id="{3D65BE3A-4406-22D2-F71E-D20381390A61}"/>
              </a:ext>
            </a:extLst>
          </p:cNvPr>
          <p:cNvSpPr/>
          <p:nvPr/>
        </p:nvSpPr>
        <p:spPr>
          <a:xfrm>
            <a:off x="6486719" y="3789"/>
            <a:ext cx="21053232" cy="6480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57" name="テキスト ボックス 56">
            <a:extLst>
              <a:ext uri="{FF2B5EF4-FFF2-40B4-BE49-F238E27FC236}">
                <a16:creationId xmlns:a16="http://schemas.microsoft.com/office/drawing/2014/main" id="{F3C43E52-AEF2-3A2A-7329-9EF61542FD10}"/>
              </a:ext>
            </a:extLst>
          </p:cNvPr>
          <p:cNvSpPr txBox="1"/>
          <p:nvPr/>
        </p:nvSpPr>
        <p:spPr>
          <a:xfrm>
            <a:off x="9520089" y="4009982"/>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650mm</a:t>
            </a:r>
            <a:endParaRPr kumimoji="1" lang="ja-JP" altLang="en-US" sz="6600" dirty="0">
              <a:solidFill>
                <a:schemeClr val="bg1"/>
              </a:solidFill>
              <a:latin typeface="+mn-ea"/>
            </a:endParaRPr>
          </a:p>
        </p:txBody>
      </p:sp>
      <p:sp>
        <p:nvSpPr>
          <p:cNvPr id="58" name="テキスト ボックス 57">
            <a:extLst>
              <a:ext uri="{FF2B5EF4-FFF2-40B4-BE49-F238E27FC236}">
                <a16:creationId xmlns:a16="http://schemas.microsoft.com/office/drawing/2014/main" id="{73D9F4A5-00E2-A224-9151-EF27F281F829}"/>
              </a:ext>
            </a:extLst>
          </p:cNvPr>
          <p:cNvSpPr txBox="1"/>
          <p:nvPr/>
        </p:nvSpPr>
        <p:spPr>
          <a:xfrm>
            <a:off x="6486718" y="367975"/>
            <a:ext cx="20868280" cy="4339650"/>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60" name="テキスト ボックス 59">
            <a:extLst>
              <a:ext uri="{FF2B5EF4-FFF2-40B4-BE49-F238E27FC236}">
                <a16:creationId xmlns:a16="http://schemas.microsoft.com/office/drawing/2014/main" id="{674415CF-5C7C-E844-ED96-33D1AF0B2E5F}"/>
              </a:ext>
            </a:extLst>
          </p:cNvPr>
          <p:cNvSpPr txBox="1"/>
          <p:nvPr/>
        </p:nvSpPr>
        <p:spPr>
          <a:xfrm>
            <a:off x="2736551" y="7675830"/>
            <a:ext cx="22322118" cy="5355312"/>
          </a:xfrm>
          <a:prstGeom prst="rect">
            <a:avLst/>
          </a:prstGeom>
          <a:noFill/>
        </p:spPr>
        <p:txBody>
          <a:bodyPr wrap="square" rtlCol="0">
            <a:spAutoFit/>
          </a:bodyPr>
          <a:lstStyle/>
          <a:p>
            <a:pPr algn="ctr"/>
            <a:r>
              <a:rPr kumimoji="1" lang="en-US" altLang="ja-JP" sz="15000" dirty="0">
                <a:latin typeface="+mn-ea"/>
              </a:rPr>
              <a:t>850mmx1500mm</a:t>
            </a:r>
            <a:r>
              <a:rPr kumimoji="1" lang="ja-JP" altLang="en-US" sz="15000" dirty="0">
                <a:latin typeface="+mn-ea"/>
              </a:rPr>
              <a:t>の</a:t>
            </a:r>
            <a:r>
              <a:rPr kumimoji="1" lang="en-US" altLang="ja-JP" sz="15000" dirty="0">
                <a:latin typeface="+mn-ea"/>
              </a:rPr>
              <a:t>90%</a:t>
            </a:r>
            <a:endParaRPr kumimoji="1" lang="en-US" altLang="ja-JP" sz="9600" dirty="0">
              <a:latin typeface="+mn-ea"/>
            </a:endParaRPr>
          </a:p>
          <a:p>
            <a:pPr algn="ctr"/>
            <a:r>
              <a:rPr kumimoji="1" lang="ja-JP" altLang="en-US" sz="9600" dirty="0">
                <a:latin typeface="+mn-ea"/>
              </a:rPr>
              <a:t>（</a:t>
            </a:r>
            <a:r>
              <a:rPr kumimoji="1" lang="en-US" altLang="ja-JP" sz="9600" dirty="0">
                <a:latin typeface="+mn-ea"/>
              </a:rPr>
              <a:t>1350mm×765mm</a:t>
            </a:r>
            <a:r>
              <a:rPr kumimoji="1" lang="ja-JP" altLang="en-US" sz="9600" dirty="0">
                <a:latin typeface="+mn-ea"/>
              </a:rPr>
              <a:t>）</a:t>
            </a:r>
            <a:endParaRPr kumimoji="1" lang="en-US" altLang="ja-JP" sz="15000" dirty="0">
              <a:latin typeface="+mn-ea"/>
            </a:endParaRPr>
          </a:p>
          <a:p>
            <a:endParaRPr kumimoji="1" lang="ja-JP" altLang="en-US" sz="9600" dirty="0"/>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132</TotalTime>
  <Words>378</Words>
  <Application>Microsoft Office PowerPoint</Application>
  <PresentationFormat>ユーザー設定</PresentationFormat>
  <Paragraphs>57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15</cp:revision>
  <dcterms:created xsi:type="dcterms:W3CDTF">2024-09-19T08:14:53Z</dcterms:created>
  <dcterms:modified xsi:type="dcterms:W3CDTF">2026-01-29T06:39:15Z</dcterms:modified>
</cp:coreProperties>
</file>