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25199975" cy="71993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46" d="100"/>
          <a:sy n="46" d="100"/>
        </p:scale>
        <p:origin x="84" y="11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3149997" y="1178222"/>
            <a:ext cx="18899981" cy="2506427"/>
          </a:xfrm>
        </p:spPr>
        <p:txBody>
          <a:bodyPr anchor="b"/>
          <a:lstStyle>
            <a:lvl1pPr algn="ctr">
              <a:defRPr sz="6299"/>
            </a:lvl1pPr>
          </a:lstStyle>
          <a:p>
            <a:r>
              <a:rPr lang="ja-JP" altLang="en-US"/>
              <a:t>マスター タイトルの書式設定</a:t>
            </a:r>
            <a:endParaRPr lang="en-US" dirty="0"/>
          </a:p>
        </p:txBody>
      </p:sp>
      <p:sp>
        <p:nvSpPr>
          <p:cNvPr id="3" name="Subtitle 2"/>
          <p:cNvSpPr>
            <a:spLocks noGrp="1"/>
          </p:cNvSpPr>
          <p:nvPr>
            <p:ph type="subTitle" idx="1"/>
          </p:nvPr>
        </p:nvSpPr>
        <p:spPr>
          <a:xfrm>
            <a:off x="3149997" y="3781306"/>
            <a:ext cx="18899981" cy="1738167"/>
          </a:xfrm>
        </p:spPr>
        <p:txBody>
          <a:bodyPr/>
          <a:lstStyle>
            <a:lvl1pPr marL="0" indent="0" algn="ctr">
              <a:buNone/>
              <a:defRPr sz="2520"/>
            </a:lvl1pPr>
            <a:lvl2pPr marL="479969" indent="0" algn="ctr">
              <a:buNone/>
              <a:defRPr sz="2100"/>
            </a:lvl2pPr>
            <a:lvl3pPr marL="959937" indent="0" algn="ctr">
              <a:buNone/>
              <a:defRPr sz="1890"/>
            </a:lvl3pPr>
            <a:lvl4pPr marL="1439906" indent="0" algn="ctr">
              <a:buNone/>
              <a:defRPr sz="1680"/>
            </a:lvl4pPr>
            <a:lvl5pPr marL="1919874" indent="0" algn="ctr">
              <a:buNone/>
              <a:defRPr sz="1680"/>
            </a:lvl5pPr>
            <a:lvl6pPr marL="2399843" indent="0" algn="ctr">
              <a:buNone/>
              <a:defRPr sz="1680"/>
            </a:lvl6pPr>
            <a:lvl7pPr marL="2879811" indent="0" algn="ctr">
              <a:buNone/>
              <a:defRPr sz="1680"/>
            </a:lvl7pPr>
            <a:lvl8pPr marL="3359780" indent="0" algn="ctr">
              <a:buNone/>
              <a:defRPr sz="1680"/>
            </a:lvl8pPr>
            <a:lvl9pPr marL="3839748"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22367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213687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2" y="383297"/>
            <a:ext cx="5433745" cy="610108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732498" y="383297"/>
            <a:ext cx="15986234" cy="610108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78821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40103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719374" y="1794830"/>
            <a:ext cx="21734978" cy="2994714"/>
          </a:xfrm>
        </p:spPr>
        <p:txBody>
          <a:bodyPr anchor="b"/>
          <a:lstStyle>
            <a:lvl1pPr>
              <a:defRPr sz="629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19374" y="4817875"/>
            <a:ext cx="21734978" cy="1574849"/>
          </a:xfrm>
        </p:spPr>
        <p:txBody>
          <a:bodyPr/>
          <a:lstStyle>
            <a:lvl1pPr marL="0" indent="0">
              <a:buNone/>
              <a:defRPr sz="2520">
                <a:solidFill>
                  <a:schemeClr val="tx1">
                    <a:tint val="75000"/>
                  </a:schemeClr>
                </a:solidFill>
              </a:defRPr>
            </a:lvl1pPr>
            <a:lvl2pPr marL="479969" indent="0">
              <a:buNone/>
              <a:defRPr sz="2100">
                <a:solidFill>
                  <a:schemeClr val="tx1">
                    <a:tint val="75000"/>
                  </a:schemeClr>
                </a:solidFill>
              </a:defRPr>
            </a:lvl2pPr>
            <a:lvl3pPr marL="959937" indent="0">
              <a:buNone/>
              <a:defRPr sz="1890">
                <a:solidFill>
                  <a:schemeClr val="tx1">
                    <a:tint val="75000"/>
                  </a:schemeClr>
                </a:solidFill>
              </a:defRPr>
            </a:lvl3pPr>
            <a:lvl4pPr marL="1439906" indent="0">
              <a:buNone/>
              <a:defRPr sz="1680">
                <a:solidFill>
                  <a:schemeClr val="tx1">
                    <a:tint val="75000"/>
                  </a:schemeClr>
                </a:solidFill>
              </a:defRPr>
            </a:lvl4pPr>
            <a:lvl5pPr marL="1919874" indent="0">
              <a:buNone/>
              <a:defRPr sz="1680">
                <a:solidFill>
                  <a:schemeClr val="tx1">
                    <a:tint val="75000"/>
                  </a:schemeClr>
                </a:solidFill>
              </a:defRPr>
            </a:lvl5pPr>
            <a:lvl6pPr marL="2399843" indent="0">
              <a:buNone/>
              <a:defRPr sz="1680">
                <a:solidFill>
                  <a:schemeClr val="tx1">
                    <a:tint val="75000"/>
                  </a:schemeClr>
                </a:solidFill>
              </a:defRPr>
            </a:lvl6pPr>
            <a:lvl7pPr marL="2879811" indent="0">
              <a:buNone/>
              <a:defRPr sz="1680">
                <a:solidFill>
                  <a:schemeClr val="tx1">
                    <a:tint val="75000"/>
                  </a:schemeClr>
                </a:solidFill>
              </a:defRPr>
            </a:lvl7pPr>
            <a:lvl8pPr marL="3359780" indent="0">
              <a:buNone/>
              <a:defRPr sz="1680">
                <a:solidFill>
                  <a:schemeClr val="tx1">
                    <a:tint val="75000"/>
                  </a:schemeClr>
                </a:solidFill>
              </a:defRPr>
            </a:lvl8pPr>
            <a:lvl9pPr marL="3839748"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675318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732498" y="1916484"/>
            <a:ext cx="10709989"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2757488" y="1916484"/>
            <a:ext cx="10709989"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34441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735781" y="383297"/>
            <a:ext cx="21734978" cy="139153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735781" y="1764832"/>
            <a:ext cx="10660770"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1735781" y="2629749"/>
            <a:ext cx="10660770"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2757487" y="1764832"/>
            <a:ext cx="10713272"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12757487" y="2629749"/>
            <a:ext cx="10713272"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457008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622412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633408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735782" y="479954"/>
            <a:ext cx="8127647" cy="1679840"/>
          </a:xfrm>
        </p:spPr>
        <p:txBody>
          <a:bodyPr anchor="b"/>
          <a:lstStyle>
            <a:lvl1pPr>
              <a:defRPr sz="3359"/>
            </a:lvl1pPr>
          </a:lstStyle>
          <a:p>
            <a:r>
              <a:rPr lang="ja-JP" altLang="en-US"/>
              <a:t>マスター タイトルの書式設定</a:t>
            </a:r>
            <a:endParaRPr lang="en-US" dirty="0"/>
          </a:p>
        </p:txBody>
      </p:sp>
      <p:sp>
        <p:nvSpPr>
          <p:cNvPr id="3" name="Content Placeholder 2"/>
          <p:cNvSpPr>
            <a:spLocks noGrp="1"/>
          </p:cNvSpPr>
          <p:nvPr>
            <p:ph idx="1"/>
          </p:nvPr>
        </p:nvSpPr>
        <p:spPr>
          <a:xfrm>
            <a:off x="10713272" y="1036569"/>
            <a:ext cx="12757487" cy="5116178"/>
          </a:xfrm>
        </p:spPr>
        <p:txBody>
          <a:bodyPr/>
          <a:lstStyle>
            <a:lvl1pPr>
              <a:defRPr sz="3359"/>
            </a:lvl1pPr>
            <a:lvl2pPr>
              <a:defRPr sz="2939"/>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735782" y="2159794"/>
            <a:ext cx="8127647"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449620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735782" y="479954"/>
            <a:ext cx="8127647" cy="1679840"/>
          </a:xfrm>
        </p:spPr>
        <p:txBody>
          <a:bodyPr anchor="b"/>
          <a:lstStyle>
            <a:lvl1pPr>
              <a:defRPr sz="335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0713272" y="1036569"/>
            <a:ext cx="12757487" cy="5116178"/>
          </a:xfrm>
        </p:spPr>
        <p:txBody>
          <a:bodyPr anchor="t"/>
          <a:lstStyle>
            <a:lvl1pPr marL="0" indent="0">
              <a:buNone/>
              <a:defRPr sz="3359"/>
            </a:lvl1pPr>
            <a:lvl2pPr marL="479969" indent="0">
              <a:buNone/>
              <a:defRPr sz="2939"/>
            </a:lvl2pPr>
            <a:lvl3pPr marL="959937" indent="0">
              <a:buNone/>
              <a:defRPr sz="2520"/>
            </a:lvl3pPr>
            <a:lvl4pPr marL="1439906" indent="0">
              <a:buNone/>
              <a:defRPr sz="2100"/>
            </a:lvl4pPr>
            <a:lvl5pPr marL="1919874" indent="0">
              <a:buNone/>
              <a:defRPr sz="2100"/>
            </a:lvl5pPr>
            <a:lvl6pPr marL="2399843" indent="0">
              <a:buNone/>
              <a:defRPr sz="2100"/>
            </a:lvl6pPr>
            <a:lvl7pPr marL="2879811" indent="0">
              <a:buNone/>
              <a:defRPr sz="2100"/>
            </a:lvl7pPr>
            <a:lvl8pPr marL="3359780" indent="0">
              <a:buNone/>
              <a:defRPr sz="2100"/>
            </a:lvl8pPr>
            <a:lvl9pPr marL="3839748"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735782" y="2159794"/>
            <a:ext cx="8127647"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799883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383297"/>
            <a:ext cx="21734978" cy="139153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732499" y="1916484"/>
            <a:ext cx="21734978" cy="45678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732498" y="6672697"/>
            <a:ext cx="5669994" cy="383297"/>
          </a:xfrm>
          <a:prstGeom prst="rect">
            <a:avLst/>
          </a:prstGeom>
        </p:spPr>
        <p:txBody>
          <a:bodyPr vert="horz" lIns="91440" tIns="45720" rIns="91440" bIns="45720" rtlCol="0" anchor="ctr"/>
          <a:lstStyle>
            <a:lvl1pPr algn="l">
              <a:defRPr sz="1260">
                <a:solidFill>
                  <a:schemeClr val="tx1">
                    <a:tint val="75000"/>
                  </a:schemeClr>
                </a:solidFill>
              </a:defRPr>
            </a:lvl1p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8347492" y="6672697"/>
            <a:ext cx="8504992" cy="38329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7797483" y="6672697"/>
            <a:ext cx="5669994" cy="383297"/>
          </a:xfrm>
          <a:prstGeom prst="rect">
            <a:avLst/>
          </a:prstGeom>
        </p:spPr>
        <p:txBody>
          <a:bodyPr vert="horz" lIns="91440" tIns="45720" rIns="91440" bIns="45720" rtlCol="0" anchor="ctr"/>
          <a:lstStyle>
            <a:lvl1pPr algn="r">
              <a:defRPr sz="1260">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76737900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59937" rtl="0" eaLnBrk="1" latinLnBrk="0" hangingPunct="1">
        <a:lnSpc>
          <a:spcPct val="90000"/>
        </a:lnSpc>
        <a:spcBef>
          <a:spcPct val="0"/>
        </a:spcBef>
        <a:buNone/>
        <a:defRPr kumimoji="1" sz="4619" kern="1200">
          <a:solidFill>
            <a:schemeClr val="tx1"/>
          </a:solidFill>
          <a:latin typeface="+mj-lt"/>
          <a:ea typeface="+mj-ea"/>
          <a:cs typeface="+mj-cs"/>
        </a:defRPr>
      </a:lvl1pPr>
    </p:titleStyle>
    <p:bodyStyle>
      <a:lvl1pPr marL="239984" indent="-239984" algn="l" defTabSz="959937" rtl="0" eaLnBrk="1" latinLnBrk="0" hangingPunct="1">
        <a:lnSpc>
          <a:spcPct val="90000"/>
        </a:lnSpc>
        <a:spcBef>
          <a:spcPts val="1050"/>
        </a:spcBef>
        <a:buFont typeface="Arial" panose="020B0604020202020204" pitchFamily="34" charset="0"/>
        <a:buChar char="•"/>
        <a:defRPr kumimoji="1" sz="2939" kern="1200">
          <a:solidFill>
            <a:schemeClr val="tx1"/>
          </a:solidFill>
          <a:latin typeface="+mn-lt"/>
          <a:ea typeface="+mn-ea"/>
          <a:cs typeface="+mn-cs"/>
        </a:defRPr>
      </a:lvl1pPr>
      <a:lvl2pPr marL="719953" indent="-239984" algn="l" defTabSz="959937"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199921" indent="-239984" algn="l" defTabSz="959937"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79890"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59859"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39827"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19796"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599764"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79733"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59937" rtl="0" eaLnBrk="1" latinLnBrk="0" hangingPunct="1">
        <a:defRPr kumimoji="1" sz="1890" kern="1200">
          <a:solidFill>
            <a:schemeClr val="tx1"/>
          </a:solidFill>
          <a:latin typeface="+mn-lt"/>
          <a:ea typeface="+mn-ea"/>
          <a:cs typeface="+mn-cs"/>
        </a:defRPr>
      </a:lvl1pPr>
      <a:lvl2pPr marL="479969" algn="l" defTabSz="959937" rtl="0" eaLnBrk="1" latinLnBrk="0" hangingPunct="1">
        <a:defRPr kumimoji="1" sz="1890" kern="1200">
          <a:solidFill>
            <a:schemeClr val="tx1"/>
          </a:solidFill>
          <a:latin typeface="+mn-lt"/>
          <a:ea typeface="+mn-ea"/>
          <a:cs typeface="+mn-cs"/>
        </a:defRPr>
      </a:lvl2pPr>
      <a:lvl3pPr marL="959937" algn="l" defTabSz="959937" rtl="0" eaLnBrk="1" latinLnBrk="0" hangingPunct="1">
        <a:defRPr kumimoji="1" sz="1890" kern="1200">
          <a:solidFill>
            <a:schemeClr val="tx1"/>
          </a:solidFill>
          <a:latin typeface="+mn-lt"/>
          <a:ea typeface="+mn-ea"/>
          <a:cs typeface="+mn-cs"/>
        </a:defRPr>
      </a:lvl3pPr>
      <a:lvl4pPr marL="1439906" algn="l" defTabSz="959937" rtl="0" eaLnBrk="1" latinLnBrk="0" hangingPunct="1">
        <a:defRPr kumimoji="1" sz="1890" kern="1200">
          <a:solidFill>
            <a:schemeClr val="tx1"/>
          </a:solidFill>
          <a:latin typeface="+mn-lt"/>
          <a:ea typeface="+mn-ea"/>
          <a:cs typeface="+mn-cs"/>
        </a:defRPr>
      </a:lvl4pPr>
      <a:lvl5pPr marL="1919874" algn="l" defTabSz="959937" rtl="0" eaLnBrk="1" latinLnBrk="0" hangingPunct="1">
        <a:defRPr kumimoji="1" sz="1890" kern="1200">
          <a:solidFill>
            <a:schemeClr val="tx1"/>
          </a:solidFill>
          <a:latin typeface="+mn-lt"/>
          <a:ea typeface="+mn-ea"/>
          <a:cs typeface="+mn-cs"/>
        </a:defRPr>
      </a:lvl5pPr>
      <a:lvl6pPr marL="2399843" algn="l" defTabSz="959937" rtl="0" eaLnBrk="1" latinLnBrk="0" hangingPunct="1">
        <a:defRPr kumimoji="1" sz="1890" kern="1200">
          <a:solidFill>
            <a:schemeClr val="tx1"/>
          </a:solidFill>
          <a:latin typeface="+mn-lt"/>
          <a:ea typeface="+mn-ea"/>
          <a:cs typeface="+mn-cs"/>
        </a:defRPr>
      </a:lvl6pPr>
      <a:lvl7pPr marL="2879811" algn="l" defTabSz="959937" rtl="0" eaLnBrk="1" latinLnBrk="0" hangingPunct="1">
        <a:defRPr kumimoji="1" sz="1890" kern="1200">
          <a:solidFill>
            <a:schemeClr val="tx1"/>
          </a:solidFill>
          <a:latin typeface="+mn-lt"/>
          <a:ea typeface="+mn-ea"/>
          <a:cs typeface="+mn-cs"/>
        </a:defRPr>
      </a:lvl7pPr>
      <a:lvl8pPr marL="3359780" algn="l" defTabSz="959937" rtl="0" eaLnBrk="1" latinLnBrk="0" hangingPunct="1">
        <a:defRPr kumimoji="1" sz="1890" kern="1200">
          <a:solidFill>
            <a:schemeClr val="tx1"/>
          </a:solidFill>
          <a:latin typeface="+mn-lt"/>
          <a:ea typeface="+mn-ea"/>
          <a:cs typeface="+mn-cs"/>
        </a:defRPr>
      </a:lvl8pPr>
      <a:lvl9pPr marL="3839748" algn="l" defTabSz="959937"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8571ECE1-4B38-56AC-AE45-BF2CD72F6106}"/>
              </a:ext>
            </a:extLst>
          </p:cNvPr>
          <p:cNvSpPr txBox="1"/>
          <p:nvPr/>
        </p:nvSpPr>
        <p:spPr>
          <a:xfrm>
            <a:off x="3715037" y="5601023"/>
            <a:ext cx="17769900" cy="1200329"/>
          </a:xfrm>
          <a:prstGeom prst="rect">
            <a:avLst/>
          </a:prstGeom>
          <a:noFill/>
        </p:spPr>
        <p:txBody>
          <a:bodyPr wrap="square" rtlCol="0">
            <a:spAutoFit/>
          </a:bodyPr>
          <a:lstStyle/>
          <a:p>
            <a:pPr algn="ctr"/>
            <a:r>
              <a:rPr kumimoji="1" lang="ja-JP" altLang="en-US" sz="3600" dirty="0">
                <a:latin typeface="游ゴシック体 Pr6N B" panose="020B0700000000000000" pitchFamily="34" charset="-128"/>
                <a:ea typeface="游ゴシック体 Pr6N B" panose="020B0700000000000000" pitchFamily="34" charset="-128"/>
              </a:rPr>
              <a:t>タイトルエリア</a:t>
            </a:r>
            <a:endParaRPr kumimoji="1" lang="en-US" altLang="ja-JP" sz="3600" dirty="0">
              <a:latin typeface="游ゴシック体 Pr6N B" panose="020B0700000000000000" pitchFamily="34" charset="-128"/>
              <a:ea typeface="游ゴシック体 Pr6N B" panose="020B0700000000000000" pitchFamily="34" charset="-128"/>
            </a:endParaRPr>
          </a:p>
          <a:p>
            <a:pPr algn="ctr"/>
            <a:r>
              <a:rPr kumimoji="1" lang="en-US" altLang="ja-JP" sz="3600" dirty="0">
                <a:latin typeface="+mn-ea"/>
              </a:rPr>
              <a:t>700mm× 200mm</a:t>
            </a:r>
            <a:endParaRPr kumimoji="1" lang="ja-JP" altLang="en-US" sz="3600" dirty="0">
              <a:latin typeface="+mn-ea"/>
            </a:endParaRPr>
          </a:p>
        </p:txBody>
      </p:sp>
      <p:sp>
        <p:nvSpPr>
          <p:cNvPr id="11" name="テキスト ボックス 10">
            <a:extLst>
              <a:ext uri="{FF2B5EF4-FFF2-40B4-BE49-F238E27FC236}">
                <a16:creationId xmlns:a16="http://schemas.microsoft.com/office/drawing/2014/main" id="{D85EDBB3-CCF3-5FE9-D7E1-BFF0B2CD9D0B}"/>
              </a:ext>
            </a:extLst>
          </p:cNvPr>
          <p:cNvSpPr txBox="1"/>
          <p:nvPr/>
        </p:nvSpPr>
        <p:spPr>
          <a:xfrm>
            <a:off x="7441553" y="7368563"/>
            <a:ext cx="10857194" cy="1446550"/>
          </a:xfrm>
          <a:prstGeom prst="rect">
            <a:avLst/>
          </a:prstGeom>
          <a:noFill/>
        </p:spPr>
        <p:txBody>
          <a:bodyPr wrap="square" rtlCol="0">
            <a:spAutoFit/>
          </a:bodyPr>
          <a:lstStyle/>
          <a:p>
            <a:pPr algn="ctr"/>
            <a:r>
              <a:rPr kumimoji="1" lang="ja-JP" altLang="en-US" sz="4400" dirty="0">
                <a:latin typeface="+mn-ea"/>
              </a:rPr>
              <a:t>スライドの中に配置してください。</a:t>
            </a:r>
            <a:endParaRPr kumimoji="1" lang="en-US" altLang="ja-JP" sz="4400" dirty="0">
              <a:latin typeface="+mn-ea"/>
            </a:endParaRPr>
          </a:p>
          <a:p>
            <a:pPr algn="ctr"/>
            <a:r>
              <a:rPr kumimoji="1" lang="ja-JP" altLang="en-US" sz="4400" dirty="0">
                <a:latin typeface="+mn-ea"/>
              </a:rPr>
              <a:t>外にはみ出た部分は印刷されません。</a:t>
            </a:r>
            <a:endParaRPr kumimoji="1" lang="en-US" altLang="ja-JP" sz="4400" dirty="0">
              <a:latin typeface="+mn-ea"/>
            </a:endParaRPr>
          </a:p>
        </p:txBody>
      </p:sp>
      <p:sp>
        <p:nvSpPr>
          <p:cNvPr id="3" name="テキスト ボックス 2">
            <a:extLst>
              <a:ext uri="{FF2B5EF4-FFF2-40B4-BE49-F238E27FC236}">
                <a16:creationId xmlns:a16="http://schemas.microsoft.com/office/drawing/2014/main" id="{6CEA6CF1-9F71-32F4-4026-28CD5ACB6E0F}"/>
              </a:ext>
            </a:extLst>
          </p:cNvPr>
          <p:cNvSpPr txBox="1"/>
          <p:nvPr/>
        </p:nvSpPr>
        <p:spPr>
          <a:xfrm>
            <a:off x="5314958" y="-1887757"/>
            <a:ext cx="4329373" cy="461665"/>
          </a:xfrm>
          <a:prstGeom prst="rect">
            <a:avLst/>
          </a:prstGeom>
          <a:noFill/>
        </p:spPr>
        <p:txBody>
          <a:bodyPr wrap="square" rtlCol="0">
            <a:spAutoFit/>
          </a:bodyPr>
          <a:lstStyle/>
          <a:p>
            <a:r>
              <a:rPr kumimoji="1" lang="ja-JP" altLang="en-US" sz="2400" b="1" dirty="0">
                <a:solidFill>
                  <a:srgbClr val="FF0000"/>
                </a:solidFill>
                <a:latin typeface="+mn-ea"/>
              </a:rPr>
              <a:t>■</a:t>
            </a:r>
            <a:r>
              <a:rPr kumimoji="1" lang="en-US" altLang="ja-JP" sz="2400" b="1" dirty="0">
                <a:solidFill>
                  <a:srgbClr val="FF0000"/>
                </a:solidFill>
                <a:latin typeface="+mn-ea"/>
              </a:rPr>
              <a:t>PDF</a:t>
            </a:r>
            <a:r>
              <a:rPr kumimoji="1" lang="ja-JP" altLang="en-US" sz="2400" b="1" dirty="0">
                <a:solidFill>
                  <a:srgbClr val="FF0000"/>
                </a:solidFill>
                <a:latin typeface="+mn-ea"/>
              </a:rPr>
              <a:t>の作成方法</a:t>
            </a:r>
            <a:endParaRPr kumimoji="1" lang="en-US" altLang="ja-JP" sz="2400" b="1" dirty="0">
              <a:solidFill>
                <a:srgbClr val="FF0000"/>
              </a:solidFill>
              <a:latin typeface="+mn-ea"/>
            </a:endParaRPr>
          </a:p>
        </p:txBody>
      </p:sp>
      <p:sp>
        <p:nvSpPr>
          <p:cNvPr id="4" name="テキスト ボックス 3">
            <a:extLst>
              <a:ext uri="{FF2B5EF4-FFF2-40B4-BE49-F238E27FC236}">
                <a16:creationId xmlns:a16="http://schemas.microsoft.com/office/drawing/2014/main" id="{31042C9C-92AB-A52F-7697-E46E7D337026}"/>
              </a:ext>
            </a:extLst>
          </p:cNvPr>
          <p:cNvSpPr txBox="1"/>
          <p:nvPr/>
        </p:nvSpPr>
        <p:spPr>
          <a:xfrm>
            <a:off x="5314958" y="-1476409"/>
            <a:ext cx="10557646" cy="1015663"/>
          </a:xfrm>
          <a:prstGeom prst="rect">
            <a:avLst/>
          </a:prstGeom>
          <a:noFill/>
        </p:spPr>
        <p:txBody>
          <a:bodyPr wrap="square" rtlCol="0">
            <a:spAutoFit/>
          </a:bodyPr>
          <a:lstStyle/>
          <a:p>
            <a:r>
              <a:rPr kumimoji="1" lang="ja-JP" altLang="en-US" sz="2000" b="1" dirty="0">
                <a:latin typeface="+mn-ea"/>
              </a:rPr>
              <a:t>・レイアウトが仕上がりましたら、</a:t>
            </a:r>
            <a:r>
              <a:rPr kumimoji="1" lang="en-US" altLang="ja-JP" sz="2000" b="1" dirty="0">
                <a:latin typeface="+mn-ea"/>
              </a:rPr>
              <a:t>PDF</a:t>
            </a:r>
            <a:r>
              <a:rPr kumimoji="1" lang="ja-JP" altLang="en-US" sz="2000" b="1" dirty="0">
                <a:latin typeface="+mn-ea"/>
              </a:rPr>
              <a:t>を作成してください。</a:t>
            </a:r>
            <a:endParaRPr kumimoji="1" lang="en-US" altLang="ja-JP" sz="2000" b="1" dirty="0">
              <a:latin typeface="+mn-ea"/>
            </a:endParaRPr>
          </a:p>
          <a:p>
            <a:r>
              <a:rPr kumimoji="1" lang="ja-JP" altLang="en-US" sz="2000" b="1" dirty="0">
                <a:latin typeface="+mn-ea"/>
              </a:rPr>
              <a:t>・</a:t>
            </a:r>
            <a:r>
              <a:rPr kumimoji="1" lang="en-US" altLang="ja-JP" sz="2000" b="1" dirty="0">
                <a:latin typeface="+mn-ea"/>
              </a:rPr>
              <a:t>PDF</a:t>
            </a:r>
            <a:r>
              <a:rPr kumimoji="1" lang="ja-JP" altLang="en-US" sz="2000" b="1" dirty="0">
                <a:latin typeface="+mn-ea"/>
              </a:rPr>
              <a:t>で保存するには</a:t>
            </a:r>
            <a:endParaRPr kumimoji="1" lang="en-US" altLang="ja-JP" sz="2000" b="1" dirty="0">
              <a:latin typeface="+mn-ea"/>
            </a:endParaRPr>
          </a:p>
          <a:p>
            <a:r>
              <a:rPr kumimoji="1" lang="ja-JP" altLang="en-US" sz="2000" dirty="0">
                <a:latin typeface="+mn-ea"/>
              </a:rPr>
              <a:t>ファイル＞名前を付けて保存＞ファイルの種類を「</a:t>
            </a:r>
            <a:r>
              <a:rPr kumimoji="1" lang="en-US" altLang="ja-JP" sz="2000" dirty="0">
                <a:latin typeface="+mn-ea"/>
              </a:rPr>
              <a:t>PDF</a:t>
            </a:r>
            <a:r>
              <a:rPr kumimoji="1" lang="ja-JP" altLang="en-US" sz="2000" dirty="0">
                <a:latin typeface="+mn-ea"/>
              </a:rPr>
              <a:t>（</a:t>
            </a:r>
            <a:r>
              <a:rPr kumimoji="1" lang="en-US" altLang="ja-JP" sz="2000" dirty="0">
                <a:latin typeface="+mn-ea"/>
              </a:rPr>
              <a:t>*.pdf</a:t>
            </a:r>
            <a:r>
              <a:rPr kumimoji="1" lang="ja-JP" altLang="en-US" sz="2000" dirty="0">
                <a:latin typeface="+mn-ea"/>
              </a:rPr>
              <a:t>）」に変更して保存する。</a:t>
            </a:r>
            <a:endParaRPr kumimoji="1" lang="en-US" altLang="ja-JP" sz="2000" dirty="0">
              <a:latin typeface="+mn-ea"/>
            </a:endParaRPr>
          </a:p>
        </p:txBody>
      </p:sp>
      <p:sp>
        <p:nvSpPr>
          <p:cNvPr id="13" name="テキスト ボックス 12">
            <a:extLst>
              <a:ext uri="{FF2B5EF4-FFF2-40B4-BE49-F238E27FC236}">
                <a16:creationId xmlns:a16="http://schemas.microsoft.com/office/drawing/2014/main" id="{E56858DB-7723-4B5A-DB48-F0983DAD1EF6}"/>
              </a:ext>
            </a:extLst>
          </p:cNvPr>
          <p:cNvSpPr txBox="1"/>
          <p:nvPr/>
        </p:nvSpPr>
        <p:spPr>
          <a:xfrm>
            <a:off x="-6745856" y="-1887757"/>
            <a:ext cx="4641012" cy="461665"/>
          </a:xfrm>
          <a:prstGeom prst="rect">
            <a:avLst/>
          </a:prstGeom>
          <a:noFill/>
        </p:spPr>
        <p:txBody>
          <a:bodyPr wrap="square" rtlCol="0">
            <a:spAutoFit/>
          </a:bodyPr>
          <a:lstStyle/>
          <a:p>
            <a:r>
              <a:rPr kumimoji="1" lang="ja-JP" altLang="en-US" sz="2400" b="1" dirty="0">
                <a:solidFill>
                  <a:srgbClr val="FF0000"/>
                </a:solidFill>
                <a:latin typeface="+mn-ea"/>
              </a:rPr>
              <a:t>■ポスター作成時の注意点</a:t>
            </a:r>
            <a:endParaRPr kumimoji="1" lang="en-US" altLang="ja-JP" sz="2400" b="1" dirty="0">
              <a:solidFill>
                <a:srgbClr val="FF0000"/>
              </a:solidFill>
              <a:latin typeface="+mn-ea"/>
            </a:endParaRPr>
          </a:p>
        </p:txBody>
      </p:sp>
      <p:sp>
        <p:nvSpPr>
          <p:cNvPr id="14" name="テキスト ボックス 13">
            <a:extLst>
              <a:ext uri="{FF2B5EF4-FFF2-40B4-BE49-F238E27FC236}">
                <a16:creationId xmlns:a16="http://schemas.microsoft.com/office/drawing/2014/main" id="{CB734DBD-E924-5106-6E82-73A06F478F07}"/>
              </a:ext>
            </a:extLst>
          </p:cNvPr>
          <p:cNvSpPr txBox="1"/>
          <p:nvPr/>
        </p:nvSpPr>
        <p:spPr>
          <a:xfrm>
            <a:off x="-6838149" y="-1426092"/>
            <a:ext cx="11849668" cy="1015663"/>
          </a:xfrm>
          <a:prstGeom prst="rect">
            <a:avLst/>
          </a:prstGeom>
          <a:noFill/>
        </p:spPr>
        <p:txBody>
          <a:bodyPr wrap="square" rtlCol="0">
            <a:spAutoFit/>
          </a:bodyPr>
          <a:lstStyle/>
          <a:p>
            <a:r>
              <a:rPr kumimoji="1" lang="ja-JP" altLang="en-US" sz="2000" dirty="0">
                <a:latin typeface="+mn-ea"/>
              </a:rPr>
              <a:t>・印刷したい部分はスライドからはみ出さないように配置してください。</a:t>
            </a:r>
            <a:endParaRPr kumimoji="1" lang="en-US" altLang="ja-JP" sz="2000" dirty="0">
              <a:latin typeface="+mn-ea"/>
            </a:endParaRPr>
          </a:p>
          <a:p>
            <a:r>
              <a:rPr kumimoji="1" lang="ja-JP" altLang="en-US" sz="2000" dirty="0">
                <a:latin typeface="+mn-ea"/>
              </a:rPr>
              <a:t>・イラストや写真は拡大しすぎると、画質が悪くなります。</a:t>
            </a:r>
            <a:endParaRPr kumimoji="1" lang="en-US" altLang="ja-JP" sz="2000" dirty="0">
              <a:latin typeface="+mn-ea"/>
            </a:endParaRPr>
          </a:p>
          <a:p>
            <a:r>
              <a:rPr kumimoji="1" lang="ja-JP" altLang="en-US" sz="2000" dirty="0">
                <a:latin typeface="+mn-ea"/>
              </a:rPr>
              <a:t>・特殊なフォントをお使いの場合、うまく表示されなかったり、置き換わってしまう場合があります。</a:t>
            </a:r>
            <a:endParaRPr kumimoji="1" lang="en-US" altLang="ja-JP" sz="2000" dirty="0">
              <a:latin typeface="+mn-ea"/>
            </a:endParaRPr>
          </a:p>
        </p:txBody>
      </p:sp>
      <p:sp>
        <p:nvSpPr>
          <p:cNvPr id="18" name="テキスト ボックス 17">
            <a:extLst>
              <a:ext uri="{FF2B5EF4-FFF2-40B4-BE49-F238E27FC236}">
                <a16:creationId xmlns:a16="http://schemas.microsoft.com/office/drawing/2014/main" id="{B52A2463-6258-CAD4-681C-35C02C0D1EA4}"/>
              </a:ext>
            </a:extLst>
          </p:cNvPr>
          <p:cNvSpPr txBox="1"/>
          <p:nvPr/>
        </p:nvSpPr>
        <p:spPr>
          <a:xfrm>
            <a:off x="-6745857" y="4274328"/>
            <a:ext cx="4766672" cy="461665"/>
          </a:xfrm>
          <a:prstGeom prst="rect">
            <a:avLst/>
          </a:prstGeom>
          <a:noFill/>
        </p:spPr>
        <p:txBody>
          <a:bodyPr wrap="square" rtlCol="0">
            <a:spAutoFit/>
          </a:bodyPr>
          <a:lstStyle/>
          <a:p>
            <a:r>
              <a:rPr kumimoji="1" lang="ja-JP" altLang="en-US" sz="2400" b="1" dirty="0">
                <a:solidFill>
                  <a:srgbClr val="FF0000"/>
                </a:solidFill>
                <a:latin typeface="+mn-ea"/>
              </a:rPr>
              <a:t>■見やすいフォントサイズ</a:t>
            </a:r>
            <a:endParaRPr kumimoji="1" lang="en-US" altLang="ja-JP" sz="2400" b="1" dirty="0">
              <a:solidFill>
                <a:srgbClr val="FF0000"/>
              </a:solidFill>
              <a:latin typeface="+mn-ea"/>
            </a:endParaRPr>
          </a:p>
        </p:txBody>
      </p:sp>
      <p:sp>
        <p:nvSpPr>
          <p:cNvPr id="19" name="テキスト ボックス 18">
            <a:extLst>
              <a:ext uri="{FF2B5EF4-FFF2-40B4-BE49-F238E27FC236}">
                <a16:creationId xmlns:a16="http://schemas.microsoft.com/office/drawing/2014/main" id="{5EE2542C-D350-268B-BA9F-936D6F5D5D28}"/>
              </a:ext>
            </a:extLst>
          </p:cNvPr>
          <p:cNvSpPr txBox="1"/>
          <p:nvPr/>
        </p:nvSpPr>
        <p:spPr>
          <a:xfrm>
            <a:off x="-6745858" y="4632429"/>
            <a:ext cx="5870854" cy="1433982"/>
          </a:xfrm>
          <a:prstGeom prst="rect">
            <a:avLst/>
          </a:prstGeom>
          <a:noFill/>
        </p:spPr>
        <p:txBody>
          <a:bodyPr wrap="square" rtlCol="0">
            <a:spAutoFit/>
          </a:bodyPr>
          <a:lstStyle/>
          <a:p>
            <a:pPr>
              <a:lnSpc>
                <a:spcPct val="150000"/>
              </a:lnSpc>
            </a:pPr>
            <a:r>
              <a:rPr kumimoji="1" lang="ja-JP" altLang="en-US" sz="2000" b="1" dirty="0">
                <a:latin typeface="+mn-ea"/>
              </a:rPr>
              <a:t>・タイトル・見出し　</a:t>
            </a:r>
            <a:r>
              <a:rPr kumimoji="1" lang="en-US" altLang="ja-JP" sz="2000" dirty="0">
                <a:latin typeface="+mn-ea"/>
              </a:rPr>
              <a:t>80</a:t>
            </a:r>
            <a:r>
              <a:rPr kumimoji="1" lang="ja-JP" altLang="en-US" sz="2000" dirty="0">
                <a:latin typeface="+mn-ea"/>
              </a:rPr>
              <a:t>ポイント前後</a:t>
            </a:r>
            <a:endParaRPr kumimoji="1" lang="en-US" altLang="ja-JP" sz="2000" dirty="0">
              <a:latin typeface="+mn-ea"/>
            </a:endParaRPr>
          </a:p>
          <a:p>
            <a:pPr>
              <a:lnSpc>
                <a:spcPct val="150000"/>
              </a:lnSpc>
            </a:pPr>
            <a:r>
              <a:rPr kumimoji="1" lang="ja-JP" altLang="en-US" sz="2000" b="1" dirty="0">
                <a:latin typeface="+mn-ea"/>
              </a:rPr>
              <a:t>・サブタイトル・小見出し　</a:t>
            </a:r>
            <a:r>
              <a:rPr kumimoji="1" lang="en-US" altLang="ja-JP" sz="2000" dirty="0">
                <a:latin typeface="+mn-ea"/>
              </a:rPr>
              <a:t>60</a:t>
            </a:r>
            <a:r>
              <a:rPr kumimoji="1" lang="ja-JP" altLang="en-US" sz="2000" dirty="0">
                <a:latin typeface="+mn-ea"/>
              </a:rPr>
              <a:t>ポイント前後</a:t>
            </a:r>
            <a:endParaRPr kumimoji="1" lang="en-US" altLang="ja-JP" sz="2000" dirty="0">
              <a:latin typeface="+mn-ea"/>
            </a:endParaRPr>
          </a:p>
          <a:p>
            <a:pPr>
              <a:lnSpc>
                <a:spcPct val="150000"/>
              </a:lnSpc>
            </a:pPr>
            <a:r>
              <a:rPr kumimoji="1" lang="ja-JP" altLang="en-US" sz="2000" b="1" dirty="0">
                <a:latin typeface="+mn-ea"/>
              </a:rPr>
              <a:t>・本文　</a:t>
            </a:r>
            <a:r>
              <a:rPr kumimoji="1" lang="en-US" altLang="ja-JP" sz="2000" dirty="0">
                <a:latin typeface="+mn-ea"/>
              </a:rPr>
              <a:t>40</a:t>
            </a:r>
            <a:r>
              <a:rPr kumimoji="1" lang="ja-JP" altLang="en-US" sz="2000" dirty="0">
                <a:latin typeface="+mn-ea"/>
              </a:rPr>
              <a:t>ポイント前後</a:t>
            </a:r>
            <a:endParaRPr kumimoji="1" lang="en-US" altLang="ja-JP" sz="2000" dirty="0">
              <a:latin typeface="+mn-ea"/>
            </a:endParaRPr>
          </a:p>
        </p:txBody>
      </p:sp>
      <p:sp>
        <p:nvSpPr>
          <p:cNvPr id="22" name="テキスト ボックス 21">
            <a:extLst>
              <a:ext uri="{FF2B5EF4-FFF2-40B4-BE49-F238E27FC236}">
                <a16:creationId xmlns:a16="http://schemas.microsoft.com/office/drawing/2014/main" id="{8FA5E78C-0AAA-6A48-A7CF-525BA903CA10}"/>
              </a:ext>
            </a:extLst>
          </p:cNvPr>
          <p:cNvSpPr txBox="1"/>
          <p:nvPr/>
        </p:nvSpPr>
        <p:spPr>
          <a:xfrm>
            <a:off x="-6745857" y="-291082"/>
            <a:ext cx="6262777" cy="4308872"/>
          </a:xfrm>
          <a:prstGeom prst="rect">
            <a:avLst/>
          </a:prstGeom>
          <a:noFill/>
        </p:spPr>
        <p:txBody>
          <a:bodyPr wrap="square" rtlCol="0">
            <a:spAutoFit/>
          </a:bodyPr>
          <a:lstStyle/>
          <a:p>
            <a:r>
              <a:rPr kumimoji="1" lang="ja-JP" altLang="en-US" sz="2400" b="1" dirty="0">
                <a:solidFill>
                  <a:srgbClr val="FF0000"/>
                </a:solidFill>
                <a:latin typeface="+mn-ea"/>
              </a:rPr>
              <a:t>■画像の画質を確認するには</a:t>
            </a:r>
            <a:endParaRPr kumimoji="1" lang="en-US" altLang="ja-JP" sz="2400" b="1" dirty="0">
              <a:solidFill>
                <a:srgbClr val="FF0000"/>
              </a:solidFill>
              <a:latin typeface="+mn-ea"/>
            </a:endParaRPr>
          </a:p>
          <a:p>
            <a:r>
              <a:rPr kumimoji="1" lang="ja-JP" altLang="en-US" sz="2000" dirty="0">
                <a:latin typeface="+mn-ea"/>
              </a:rPr>
              <a:t>画面を</a:t>
            </a:r>
            <a:r>
              <a:rPr kumimoji="1" lang="en-US" altLang="ja-JP" sz="2000" dirty="0">
                <a:latin typeface="+mn-ea"/>
              </a:rPr>
              <a:t>100%</a:t>
            </a:r>
            <a:r>
              <a:rPr kumimoji="1" lang="ja-JP" altLang="en-US" sz="2000" dirty="0">
                <a:latin typeface="+mn-ea"/>
              </a:rPr>
              <a:t>（等倍サイズ）にしてきれいに見えている場合は、印刷でもきれいに仕上がります。</a:t>
            </a:r>
            <a:endParaRPr kumimoji="1" lang="en-US" altLang="ja-JP" sz="2000" dirty="0">
              <a:latin typeface="+mn-ea"/>
            </a:endParaRPr>
          </a:p>
          <a:p>
            <a:endParaRPr kumimoji="1" lang="en-US" altLang="ja-JP" sz="2800" dirty="0">
              <a:latin typeface="+mn-ea"/>
            </a:endParaRPr>
          </a:p>
          <a:p>
            <a:r>
              <a:rPr kumimoji="1" lang="ja-JP" altLang="en-US" sz="2000" b="1" dirty="0">
                <a:solidFill>
                  <a:srgbClr val="FF0000"/>
                </a:solidFill>
                <a:latin typeface="+mn-ea"/>
              </a:rPr>
              <a:t>●画面を</a:t>
            </a:r>
            <a:r>
              <a:rPr kumimoji="1" lang="en-US" altLang="ja-JP" sz="2000" b="1" dirty="0">
                <a:solidFill>
                  <a:srgbClr val="FF0000"/>
                </a:solidFill>
                <a:latin typeface="+mn-ea"/>
              </a:rPr>
              <a:t>100%</a:t>
            </a:r>
            <a:r>
              <a:rPr kumimoji="1" lang="ja-JP" altLang="en-US" sz="2000" b="1" dirty="0">
                <a:solidFill>
                  <a:srgbClr val="FF0000"/>
                </a:solidFill>
                <a:latin typeface="+mn-ea"/>
              </a:rPr>
              <a:t>のサイズにする方法</a:t>
            </a:r>
            <a:endParaRPr kumimoji="1" lang="en-US" altLang="ja-JP" sz="2000" b="1" dirty="0">
              <a:solidFill>
                <a:srgbClr val="FF0000"/>
              </a:solidFill>
              <a:latin typeface="+mn-ea"/>
            </a:endParaRPr>
          </a:p>
          <a:p>
            <a:r>
              <a:rPr kumimoji="1" lang="ja-JP" altLang="en-US" b="1" dirty="0">
                <a:latin typeface="+mn-ea"/>
              </a:rPr>
              <a:t>その１</a:t>
            </a:r>
            <a:endParaRPr kumimoji="1" lang="en-US" altLang="ja-JP" b="1" dirty="0">
              <a:latin typeface="+mn-ea"/>
            </a:endParaRPr>
          </a:p>
          <a:p>
            <a:r>
              <a:rPr kumimoji="1" lang="ja-JP" altLang="en-US" dirty="0">
                <a:latin typeface="+mn-ea"/>
              </a:rPr>
              <a:t>表示タグ＞ズーム（虫眼鏡のマーク）で、表示サイズを切り替えできます。</a:t>
            </a:r>
            <a:endParaRPr kumimoji="1" lang="en-US" altLang="ja-JP" dirty="0">
              <a:latin typeface="+mn-ea"/>
            </a:endParaRPr>
          </a:p>
          <a:p>
            <a:r>
              <a:rPr kumimoji="1" lang="ja-JP" altLang="en-US" b="1" dirty="0">
                <a:latin typeface="+mn-ea"/>
              </a:rPr>
              <a:t>その</a:t>
            </a:r>
            <a:r>
              <a:rPr kumimoji="1" lang="en-US" altLang="ja-JP" b="1" dirty="0">
                <a:latin typeface="+mn-ea"/>
              </a:rPr>
              <a:t>2</a:t>
            </a:r>
          </a:p>
          <a:p>
            <a:r>
              <a:rPr kumimoji="1" lang="en-US" altLang="ja-JP" dirty="0">
                <a:latin typeface="+mn-ea"/>
              </a:rPr>
              <a:t>Ctrl</a:t>
            </a:r>
            <a:r>
              <a:rPr kumimoji="1" lang="ja-JP" altLang="en-US" dirty="0">
                <a:latin typeface="+mn-ea"/>
              </a:rPr>
              <a:t>キーを押したまま、マウスの</a:t>
            </a:r>
            <a:r>
              <a:rPr lang="ja-JP" altLang="en-US" dirty="0"/>
              <a:t>スクロールホイールを前へスライドさせると拡大します。</a:t>
            </a:r>
            <a:br>
              <a:rPr lang="en-US" altLang="ja-JP" dirty="0"/>
            </a:br>
            <a:r>
              <a:rPr lang="ja-JP" altLang="en-US" dirty="0"/>
              <a:t>サイズの表示は右下に％（パーセント）で表示されます。</a:t>
            </a:r>
            <a:endParaRPr kumimoji="1" lang="en-US" altLang="ja-JP" dirty="0">
              <a:latin typeface="+mn-ea"/>
            </a:endParaRPr>
          </a:p>
          <a:p>
            <a:r>
              <a:rPr kumimoji="1" lang="ja-JP" altLang="en-US" dirty="0">
                <a:latin typeface="+mn-ea"/>
              </a:rPr>
              <a:t>（右下のツマミをスライドさせて拡大することも可能です）</a:t>
            </a:r>
            <a:endParaRPr kumimoji="1" lang="en-US" altLang="ja-JP" sz="2800" dirty="0">
              <a:latin typeface="+mn-ea"/>
            </a:endParaRPr>
          </a:p>
        </p:txBody>
      </p:sp>
      <p:sp>
        <p:nvSpPr>
          <p:cNvPr id="16" name="テキスト ボックス 15">
            <a:extLst>
              <a:ext uri="{FF2B5EF4-FFF2-40B4-BE49-F238E27FC236}">
                <a16:creationId xmlns:a16="http://schemas.microsoft.com/office/drawing/2014/main" id="{797D9961-3198-AB5E-AA3D-FD74154C558D}"/>
              </a:ext>
            </a:extLst>
          </p:cNvPr>
          <p:cNvSpPr txBox="1"/>
          <p:nvPr/>
        </p:nvSpPr>
        <p:spPr>
          <a:xfrm>
            <a:off x="5103812" y="1539087"/>
            <a:ext cx="14992350" cy="2062103"/>
          </a:xfrm>
          <a:prstGeom prst="rect">
            <a:avLst/>
          </a:prstGeom>
          <a:noFill/>
        </p:spPr>
        <p:txBody>
          <a:bodyPr wrap="square">
            <a:spAutoFit/>
          </a:bodyPr>
          <a:lstStyle/>
          <a:p>
            <a:pPr algn="ctr"/>
            <a:r>
              <a:rPr lang="ja-JP" altLang="en-US" sz="8000" b="1" dirty="0">
                <a:latin typeface="游ゴシック体 Pr6N B" panose="020B0700000000000000" pitchFamily="34" charset="-128"/>
                <a:ea typeface="游ゴシック体 Pr6N B" panose="020B0700000000000000" pitchFamily="34" charset="-128"/>
              </a:rPr>
              <a:t>研究タイトル（</a:t>
            </a:r>
            <a:r>
              <a:rPr lang="en-US" altLang="ja-JP" sz="8000" b="1" dirty="0">
                <a:latin typeface="游ゴシック体 Pr6N B" panose="020B0700000000000000" pitchFamily="34" charset="-128"/>
                <a:ea typeface="游ゴシック体 Pr6N B" panose="020B0700000000000000" pitchFamily="34" charset="-128"/>
              </a:rPr>
              <a:t>80pt</a:t>
            </a:r>
            <a:r>
              <a:rPr lang="ja-JP" altLang="en-US" sz="8000" b="1" dirty="0">
                <a:latin typeface="游ゴシック体 Pr6N B" panose="020B0700000000000000" pitchFamily="34" charset="-128"/>
                <a:ea typeface="游ゴシック体 Pr6N B" panose="020B0700000000000000" pitchFamily="34" charset="-128"/>
              </a:rPr>
              <a:t>前後）</a:t>
            </a:r>
            <a:br>
              <a:rPr lang="en-US" altLang="ja-JP" sz="8000" b="1" dirty="0">
                <a:latin typeface="游ゴシック体 Pr6N B" panose="020B0700000000000000" pitchFamily="34" charset="-128"/>
                <a:ea typeface="游ゴシック体 Pr6N B" panose="020B0700000000000000" pitchFamily="34" charset="-128"/>
              </a:rPr>
            </a:br>
            <a:r>
              <a:rPr lang="ja-JP" altLang="en-US" sz="4800" dirty="0">
                <a:latin typeface="+mn-ea"/>
              </a:rPr>
              <a:t>所属・発表者名（</a:t>
            </a:r>
            <a:r>
              <a:rPr lang="en-US" altLang="ja-JP" sz="4800" dirty="0">
                <a:latin typeface="+mn-ea"/>
              </a:rPr>
              <a:t>48pt</a:t>
            </a:r>
            <a:r>
              <a:rPr lang="ja-JP" altLang="en-US" sz="4800" dirty="0">
                <a:latin typeface="+mn-ea"/>
              </a:rPr>
              <a:t>前後） </a:t>
            </a:r>
            <a:endParaRPr kumimoji="1" lang="ja-JP" altLang="en-US" sz="4800" dirty="0">
              <a:latin typeface="+mn-ea"/>
            </a:endParaRP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128</TotalTime>
  <Words>264</Words>
  <Application>Microsoft Office PowerPoint</Application>
  <PresentationFormat>ユーザー設定</PresentationFormat>
  <Paragraphs>26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游ゴシック体 Pr6N B</vt:lpstr>
      <vt:lpstr>Arial</vt:lpstr>
      <vt:lpstr>Calibri</vt:lpstr>
      <vt:lpstr>Calibri Light</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12</cp:revision>
  <dcterms:created xsi:type="dcterms:W3CDTF">2024-09-19T08:14:53Z</dcterms:created>
  <dcterms:modified xsi:type="dcterms:W3CDTF">2026-01-29T07:38:06Z</dcterms:modified>
</cp:coreProperties>
</file>